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Poppins"/>
      <p:regular r:id="rId20"/>
      <p:bold r:id="rId21"/>
      <p:italic r:id="rId22"/>
      <p:boldItalic r:id="rId23"/>
    </p:embeddedFont>
    <p:embeddedFont>
      <p:font typeface="Palanquin Dark"/>
      <p:regular r:id="rId24"/>
      <p:bold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Poppins Black"/>
      <p:bold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78187D9-3C8E-40D6-BD06-85F3301A4408}">
  <a:tblStyle styleId="{478187D9-3C8E-40D6-BD06-85F3301A44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PalanquinDark-regular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PalanquinDark-bold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Black-boldItalic.fntdata"/><Relationship Id="rId30" Type="http://schemas.openxmlformats.org/officeDocument/2006/relationships/font" Target="fonts/PoppinsBlack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ce4e6602b4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ce4e6602b4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ce4e6602b4_106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ce4e6602b4_106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ce4e6602b4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ce4e6602b4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ce4e66029b_0_7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ce4e66029b_0_7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ce4e6602b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ce4e6602b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ce4e6602b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ce4e6602b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Q-value matrix. [state, action]</a:t>
            </a:r>
            <a:br>
              <a:rPr lang="pt-PT"/>
            </a:br>
            <a:r>
              <a:rPr lang="pt-PT"/>
              <a:t>Policie: conjunto de comportamentos e ações que o agente vai executar até chegar a um determinado objetivo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pt-PT"/>
            </a:br>
            <a:r>
              <a:rPr lang="pt-PT"/>
              <a:t>O que desenvolveram? O que distingue das outras?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t-PT"/>
              <a:t>Não trabalha ao nível da Q-value matrix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t-PT"/>
              <a:t>Mas sim por cima dessa matrix, </a:t>
            </a:r>
            <a:r>
              <a:rPr lang="pt-PT"/>
              <a:t>através</a:t>
            </a:r>
            <a:r>
              <a:rPr lang="pt-PT"/>
              <a:t> de overlays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t-PT"/>
              <a:t>Essas overlays mudam a distribuição de probabilidades da Q-value matrix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ce4e6602b4_106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ce4e6602b4_106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If-this-then-that. IF l_pre THEN l_pos</a:t>
            </a:r>
            <a:br>
              <a:rPr lang="pt-PT"/>
            </a:br>
            <a:r>
              <a:rPr lang="pt-PT"/>
              <a:t>Prohibitory: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t-PT"/>
              <a:t>no estado s a ação a_i vai ter a sua probabilidade invertida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Transfer: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t-PT"/>
              <a:t>calcula a probabilidade de transição, e considera o caso de não acontecer i somando com o caso de acontecer j. (transição de i para j)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Permissive: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pt-PT"/>
              <a:t>aumenta simplesmente a probabilidade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ce4e6602b4_106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ce4e6602b4_106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ce4e66029b_0_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ce4e66029b_0_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ce4e6602b4_106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ce4e6602b4_106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ce4e6602b4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ce4e6602b4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ce4e6602b4_106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ce4e6602b4_106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noFill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936175" y="662150"/>
            <a:ext cx="4494600" cy="23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5468575" y="3032950"/>
            <a:ext cx="2962200" cy="6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/>
          <p:nvPr/>
        </p:nvSpPr>
        <p:spPr>
          <a:xfrm>
            <a:off x="7947403" y="-1974831"/>
            <a:ext cx="4039742" cy="2967540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hasCustomPrompt="1" type="title"/>
          </p:nvPr>
        </p:nvSpPr>
        <p:spPr>
          <a:xfrm>
            <a:off x="4754222" y="1653880"/>
            <a:ext cx="36771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8" name="Google Shape;68;p11"/>
          <p:cNvSpPr txBox="1"/>
          <p:nvPr>
            <p:ph idx="1" type="subTitle"/>
          </p:nvPr>
        </p:nvSpPr>
        <p:spPr>
          <a:xfrm flipH="1">
            <a:off x="4754222" y="2701195"/>
            <a:ext cx="3677100" cy="6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69" name="Google Shape;69;p11"/>
          <p:cNvSpPr/>
          <p:nvPr/>
        </p:nvSpPr>
        <p:spPr>
          <a:xfrm>
            <a:off x="6169150" y="3675629"/>
            <a:ext cx="4039742" cy="2967540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3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 b="1">
                <a:latin typeface="Palanquin Dark"/>
                <a:ea typeface="Palanquin Dark"/>
                <a:cs typeface="Palanquin Dark"/>
                <a:sym typeface="Palanquin Dark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76" name="Google Shape;76;p13"/>
          <p:cNvGrpSpPr/>
          <p:nvPr/>
        </p:nvGrpSpPr>
        <p:grpSpPr>
          <a:xfrm>
            <a:off x="-2329162" y="-2117922"/>
            <a:ext cx="13857246" cy="9365219"/>
            <a:chOff x="-2329162" y="-2117922"/>
            <a:chExt cx="13857246" cy="9365219"/>
          </a:xfrm>
        </p:grpSpPr>
        <p:sp>
          <p:nvSpPr>
            <p:cNvPr id="77" name="Google Shape;77;p13"/>
            <p:cNvSpPr/>
            <p:nvPr/>
          </p:nvSpPr>
          <p:spPr>
            <a:xfrm rot="5779024">
              <a:off x="7811280" y="-1430840"/>
              <a:ext cx="4039660" cy="2967480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 rot="4073489">
              <a:off x="-2214151" y="3333524"/>
              <a:ext cx="4039961" cy="2967701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83" name="Google Shape;83;p14"/>
          <p:cNvGrpSpPr/>
          <p:nvPr/>
        </p:nvGrpSpPr>
        <p:grpSpPr>
          <a:xfrm>
            <a:off x="-2938880" y="-466402"/>
            <a:ext cx="14756839" cy="7578150"/>
            <a:chOff x="-2938880" y="-466402"/>
            <a:chExt cx="14756839" cy="7578150"/>
          </a:xfrm>
        </p:grpSpPr>
        <p:sp>
          <p:nvSpPr>
            <p:cNvPr id="84" name="Google Shape;84;p14"/>
            <p:cNvSpPr/>
            <p:nvPr/>
          </p:nvSpPr>
          <p:spPr>
            <a:xfrm rot="5779024">
              <a:off x="8101155" y="3457185"/>
              <a:ext cx="4039660" cy="2967480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 rot="6705273">
              <a:off x="-2832018" y="475863"/>
              <a:ext cx="4040115" cy="2967815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rot="1398703">
            <a:off x="1587171" y="641380"/>
            <a:ext cx="5337561" cy="377164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2552700" y="2131350"/>
            <a:ext cx="4242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2552700" y="1383425"/>
            <a:ext cx="9234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552700" y="2957291"/>
            <a:ext cx="2935800" cy="7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20000" y="1111700"/>
            <a:ext cx="7901400" cy="3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24" name="Google Shape;24;p4"/>
          <p:cNvGrpSpPr/>
          <p:nvPr/>
        </p:nvGrpSpPr>
        <p:grpSpPr>
          <a:xfrm>
            <a:off x="-3196334" y="-1740756"/>
            <a:ext cx="15460242" cy="7074590"/>
            <a:chOff x="-3196334" y="-1740756"/>
            <a:chExt cx="15460242" cy="7074590"/>
          </a:xfrm>
        </p:grpSpPr>
        <p:sp>
          <p:nvSpPr>
            <p:cNvPr id="25" name="Google Shape;25;p4"/>
            <p:cNvSpPr/>
            <p:nvPr/>
          </p:nvSpPr>
          <p:spPr>
            <a:xfrm>
              <a:off x="8224166" y="-1740756"/>
              <a:ext cx="4039742" cy="2967540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3196334" y="2366294"/>
              <a:ext cx="4039742" cy="2967540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1417986" y="2995275"/>
            <a:ext cx="2385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1417986" y="3346800"/>
            <a:ext cx="2385600" cy="8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1" name="Google Shape;31;p5"/>
          <p:cNvSpPr txBox="1"/>
          <p:nvPr>
            <p:ph idx="3" type="subTitle"/>
          </p:nvPr>
        </p:nvSpPr>
        <p:spPr>
          <a:xfrm>
            <a:off x="5399486" y="2995275"/>
            <a:ext cx="2385600" cy="3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32" name="Google Shape;32;p5"/>
          <p:cNvSpPr txBox="1"/>
          <p:nvPr>
            <p:ph idx="4" type="subTitle"/>
          </p:nvPr>
        </p:nvSpPr>
        <p:spPr>
          <a:xfrm>
            <a:off x="5399486" y="3346800"/>
            <a:ext cx="2385600" cy="8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3" name="Google Shape;33;p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5" name="Google Shape;35;p5"/>
          <p:cNvSpPr/>
          <p:nvPr/>
        </p:nvSpPr>
        <p:spPr>
          <a:xfrm>
            <a:off x="7847591" y="-1689081"/>
            <a:ext cx="4039742" cy="2967540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0" name="Google Shape;40;p6"/>
          <p:cNvSpPr/>
          <p:nvPr/>
        </p:nvSpPr>
        <p:spPr>
          <a:xfrm rot="-7770059">
            <a:off x="7450550" y="-1397771"/>
            <a:ext cx="4039685" cy="2967498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720000" y="2678421"/>
            <a:ext cx="3261300" cy="10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type="title"/>
          </p:nvPr>
        </p:nvSpPr>
        <p:spPr>
          <a:xfrm>
            <a:off x="720000" y="1490700"/>
            <a:ext cx="32613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45" name="Google Shape;45;p7"/>
          <p:cNvGrpSpPr/>
          <p:nvPr/>
        </p:nvGrpSpPr>
        <p:grpSpPr>
          <a:xfrm>
            <a:off x="-1355539" y="-1959518"/>
            <a:ext cx="12700928" cy="10498023"/>
            <a:chOff x="-1355539" y="-1959518"/>
            <a:chExt cx="12700928" cy="10498023"/>
          </a:xfrm>
        </p:grpSpPr>
        <p:sp>
          <p:nvSpPr>
            <p:cNvPr id="46" name="Google Shape;46;p7"/>
            <p:cNvSpPr/>
            <p:nvPr/>
          </p:nvSpPr>
          <p:spPr>
            <a:xfrm rot="-1099162">
              <a:off x="5134470" y="3563817"/>
              <a:ext cx="5697542" cy="4185338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7"/>
            <p:cNvSpPr/>
            <p:nvPr/>
          </p:nvSpPr>
          <p:spPr>
            <a:xfrm rot="-10443068">
              <a:off x="-1212618" y="-1758140"/>
              <a:ext cx="4040298" cy="2967949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355183" y="-402025"/>
            <a:ext cx="7001967" cy="5143551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8"/>
          <p:cNvSpPr txBox="1"/>
          <p:nvPr>
            <p:ph idx="1" type="subTitle"/>
          </p:nvPr>
        </p:nvSpPr>
        <p:spPr>
          <a:xfrm>
            <a:off x="1508700" y="2466428"/>
            <a:ext cx="3866100" cy="10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1508700" y="1668250"/>
            <a:ext cx="3866100" cy="7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idx="1" type="subTitle"/>
          </p:nvPr>
        </p:nvSpPr>
        <p:spPr>
          <a:xfrm flipH="1">
            <a:off x="5169810" y="2548727"/>
            <a:ext cx="3261300" cy="12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type="title"/>
          </p:nvPr>
        </p:nvSpPr>
        <p:spPr>
          <a:xfrm flipH="1">
            <a:off x="5169810" y="1360990"/>
            <a:ext cx="3261300" cy="11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grpSp>
        <p:nvGrpSpPr>
          <p:cNvPr id="57" name="Google Shape;57;p9"/>
          <p:cNvGrpSpPr/>
          <p:nvPr/>
        </p:nvGrpSpPr>
        <p:grpSpPr>
          <a:xfrm>
            <a:off x="-2098739" y="-2054044"/>
            <a:ext cx="13500989" cy="9856129"/>
            <a:chOff x="-2098739" y="-2054044"/>
            <a:chExt cx="13500989" cy="9856129"/>
          </a:xfrm>
        </p:grpSpPr>
        <p:sp>
          <p:nvSpPr>
            <p:cNvPr id="58" name="Google Shape;58;p9"/>
            <p:cNvSpPr/>
            <p:nvPr/>
          </p:nvSpPr>
          <p:spPr>
            <a:xfrm flipH="1" rot="1956016">
              <a:off x="-1420073" y="2411499"/>
              <a:ext cx="5697651" cy="4185418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 flipH="1" rot="-8978585">
              <a:off x="6889116" y="-1236583"/>
              <a:ext cx="4040147" cy="2967838"/>
            </a:xfrm>
            <a:custGeom>
              <a:rect b="b" l="l" r="r" t="t"/>
              <a:pathLst>
                <a:path extrusionOk="0" h="111248" w="151443">
                  <a:moveTo>
                    <a:pt x="121092" y="1"/>
                  </a:moveTo>
                  <a:cubicBezTo>
                    <a:pt x="118111" y="1"/>
                    <a:pt x="114831" y="806"/>
                    <a:pt x="111247" y="2660"/>
                  </a:cubicBezTo>
                  <a:cubicBezTo>
                    <a:pt x="97971" y="9532"/>
                    <a:pt x="97037" y="24476"/>
                    <a:pt x="78890" y="25377"/>
                  </a:cubicBezTo>
                  <a:cubicBezTo>
                    <a:pt x="77070" y="25468"/>
                    <a:pt x="75284" y="25506"/>
                    <a:pt x="73527" y="25506"/>
                  </a:cubicBezTo>
                  <a:cubicBezTo>
                    <a:pt x="64901" y="25506"/>
                    <a:pt x="56984" y="24592"/>
                    <a:pt x="49133" y="24592"/>
                  </a:cubicBezTo>
                  <a:cubicBezTo>
                    <a:pt x="39865" y="24592"/>
                    <a:pt x="30689" y="25865"/>
                    <a:pt x="20549" y="31414"/>
                  </a:cubicBezTo>
                  <a:cubicBezTo>
                    <a:pt x="3436" y="40788"/>
                    <a:pt x="1" y="54497"/>
                    <a:pt x="3303" y="70576"/>
                  </a:cubicBezTo>
                  <a:cubicBezTo>
                    <a:pt x="8984" y="98326"/>
                    <a:pt x="32934" y="111248"/>
                    <a:pt x="60420" y="111248"/>
                  </a:cubicBezTo>
                  <a:cubicBezTo>
                    <a:pt x="72152" y="111248"/>
                    <a:pt x="84528" y="108893"/>
                    <a:pt x="96403" y="104333"/>
                  </a:cubicBezTo>
                  <a:cubicBezTo>
                    <a:pt x="134030" y="89889"/>
                    <a:pt x="151442" y="56599"/>
                    <a:pt x="142936" y="23308"/>
                  </a:cubicBezTo>
                  <a:cubicBezTo>
                    <a:pt x="140341" y="13221"/>
                    <a:pt x="133174" y="1"/>
                    <a:pt x="12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/>
          <p:nvPr/>
        </p:nvSpPr>
        <p:spPr>
          <a:xfrm flipH="1">
            <a:off x="4037600" y="727800"/>
            <a:ext cx="4374000" cy="2724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" name="Google Shape;63;p10"/>
          <p:cNvSpPr txBox="1"/>
          <p:nvPr>
            <p:ph type="title"/>
          </p:nvPr>
        </p:nvSpPr>
        <p:spPr>
          <a:xfrm flipH="1">
            <a:off x="3448700" y="387600"/>
            <a:ext cx="4962900" cy="18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3200"/>
              <a:buFont typeface="Poppins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4" name="Google Shape;64;p10"/>
          <p:cNvSpPr/>
          <p:nvPr/>
        </p:nvSpPr>
        <p:spPr>
          <a:xfrm flipH="1" rot="-2467215">
            <a:off x="6908727" y="3120633"/>
            <a:ext cx="4039721" cy="2967525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0" Type="http://schemas.openxmlformats.org/officeDocument/2006/relationships/image" Target="../media/image1.png"/><Relationship Id="rId11" Type="http://schemas.openxmlformats.org/officeDocument/2006/relationships/hyperlink" Target="https://alessandro.ronc.one/" TargetMode="External"/><Relationship Id="rId10" Type="http://schemas.openxmlformats.org/officeDocument/2006/relationships/hyperlink" Target="https://alessandro.ronc.one/" TargetMode="External"/><Relationship Id="rId13" Type="http://schemas.openxmlformats.org/officeDocument/2006/relationships/hyperlink" Target="http://marynel.net" TargetMode="External"/><Relationship Id="rId12" Type="http://schemas.openxmlformats.org/officeDocument/2006/relationships/hyperlink" Target="http://marynel.net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jakebrawer.com" TargetMode="External"/><Relationship Id="rId4" Type="http://schemas.openxmlformats.org/officeDocument/2006/relationships/hyperlink" Target="http://debasmitaghose.com" TargetMode="External"/><Relationship Id="rId9" Type="http://schemas.openxmlformats.org/officeDocument/2006/relationships/hyperlink" Target="https://meiyingqin.github.io/About/main.html" TargetMode="External"/><Relationship Id="rId15" Type="http://schemas.openxmlformats.org/officeDocument/2006/relationships/hyperlink" Target="http://cs-www.cs.yale.edu/homes/scaz/" TargetMode="External"/><Relationship Id="rId14" Type="http://schemas.openxmlformats.org/officeDocument/2006/relationships/hyperlink" Target="http://cs-www.cs.yale.edu/homes/scaz/" TargetMode="External"/><Relationship Id="rId17" Type="http://schemas.openxmlformats.org/officeDocument/2006/relationships/image" Target="../media/image7.png"/><Relationship Id="rId16" Type="http://schemas.openxmlformats.org/officeDocument/2006/relationships/image" Target="../media/image2.png"/><Relationship Id="rId5" Type="http://schemas.openxmlformats.org/officeDocument/2006/relationships/hyperlink" Target="http://debasmitaghose.com" TargetMode="External"/><Relationship Id="rId19" Type="http://schemas.openxmlformats.org/officeDocument/2006/relationships/image" Target="../media/image3.png"/><Relationship Id="rId6" Type="http://schemas.openxmlformats.org/officeDocument/2006/relationships/hyperlink" Target="https://kccandonk.github.io/" TargetMode="External"/><Relationship Id="rId18" Type="http://schemas.openxmlformats.org/officeDocument/2006/relationships/image" Target="../media/image4.png"/><Relationship Id="rId7" Type="http://schemas.openxmlformats.org/officeDocument/2006/relationships/hyperlink" Target="https://kccandonk.github.io/" TargetMode="External"/><Relationship Id="rId8" Type="http://schemas.openxmlformats.org/officeDocument/2006/relationships/hyperlink" Target="https://meiyingqin.github.io/About/main.html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hyperlink" Target="https://uapt33090-my.sharepoint.com/:v:/g/personal/pmap_ua_pt/EVDacPmu0cZNjF7aYs7tAoUBrvgITJxovz8gKAqXXZYU-A?nav=eyJyZWZlcnJhbEluZm8iOnsicmVmZXJyYWxBcHAiOiJPbmVEcml2ZUZvckJ1c2luZXNzIiwicmVmZXJyYWxBcHBQbGF0Zm9ybSI6IldlYiIsInJlZmVycmFsTW9kZSI6InZpZXciLCJyZWZlcnJhbFZpZXciOiJNeUZpbGVzTGlua0NvcHkifX0&amp;e=eQkG7t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hyperlink" Target="https://alessandro.ronc.one/" TargetMode="External"/><Relationship Id="rId10" Type="http://schemas.openxmlformats.org/officeDocument/2006/relationships/hyperlink" Target="https://alessandro.ronc.one/" TargetMode="External"/><Relationship Id="rId13" Type="http://schemas.openxmlformats.org/officeDocument/2006/relationships/hyperlink" Target="http://marynel.net" TargetMode="External"/><Relationship Id="rId12" Type="http://schemas.openxmlformats.org/officeDocument/2006/relationships/hyperlink" Target="http://marynel.net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jakebrawer.com" TargetMode="External"/><Relationship Id="rId4" Type="http://schemas.openxmlformats.org/officeDocument/2006/relationships/hyperlink" Target="http://debasmitaghose.com" TargetMode="External"/><Relationship Id="rId9" Type="http://schemas.openxmlformats.org/officeDocument/2006/relationships/hyperlink" Target="https://meiyingqin.github.io/About/main.html" TargetMode="External"/><Relationship Id="rId15" Type="http://schemas.openxmlformats.org/officeDocument/2006/relationships/hyperlink" Target="http://cs-www.cs.yale.edu/homes/scaz/" TargetMode="External"/><Relationship Id="rId14" Type="http://schemas.openxmlformats.org/officeDocument/2006/relationships/hyperlink" Target="http://cs-www.cs.yale.edu/homes/scaz/" TargetMode="External"/><Relationship Id="rId17" Type="http://schemas.openxmlformats.org/officeDocument/2006/relationships/image" Target="../media/image7.png"/><Relationship Id="rId16" Type="http://schemas.openxmlformats.org/officeDocument/2006/relationships/image" Target="../media/image2.png"/><Relationship Id="rId5" Type="http://schemas.openxmlformats.org/officeDocument/2006/relationships/hyperlink" Target="http://debasmitaghose.com" TargetMode="External"/><Relationship Id="rId19" Type="http://schemas.openxmlformats.org/officeDocument/2006/relationships/image" Target="../media/image3.png"/><Relationship Id="rId6" Type="http://schemas.openxmlformats.org/officeDocument/2006/relationships/hyperlink" Target="https://kccandonk.github.io/" TargetMode="External"/><Relationship Id="rId18" Type="http://schemas.openxmlformats.org/officeDocument/2006/relationships/image" Target="../media/image4.png"/><Relationship Id="rId7" Type="http://schemas.openxmlformats.org/officeDocument/2006/relationships/hyperlink" Target="https://kccandonk.github.io/" TargetMode="External"/><Relationship Id="rId8" Type="http://schemas.openxmlformats.org/officeDocument/2006/relationships/hyperlink" Target="https://meiyingqin.github.io/About/main.htm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26.png"/><Relationship Id="rId6" Type="http://schemas.openxmlformats.org/officeDocument/2006/relationships/image" Target="../media/image25.png"/><Relationship Id="rId7" Type="http://schemas.openxmlformats.org/officeDocument/2006/relationships/image" Target="../media/image21.png"/><Relationship Id="rId8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4.png"/><Relationship Id="rId10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8.png"/><Relationship Id="rId8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8.png"/><Relationship Id="rId4" Type="http://schemas.openxmlformats.org/officeDocument/2006/relationships/image" Target="../media/image27.png"/><Relationship Id="rId5" Type="http://schemas.openxmlformats.org/officeDocument/2006/relationships/image" Target="../media/image30.png"/><Relationship Id="rId6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>
            <p:ph type="ctrTitle"/>
          </p:nvPr>
        </p:nvSpPr>
        <p:spPr>
          <a:xfrm>
            <a:off x="768900" y="620650"/>
            <a:ext cx="7576800" cy="18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PT" sz="2300"/>
              <a:t>Interactive Policy Shaping for Human-Robot Collaboration with Transparent Matrix Overlays</a:t>
            </a:r>
            <a:endParaRPr b="1" sz="230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Jake Brawer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Debasmita Ghose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Kate Candon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Meiying Qin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Alessandro Roncone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3"/>
              </a:rPr>
              <a:t>Marynel Vázquez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5"/>
              </a:rPr>
              <a:t>Brian Scassellati</a:t>
            </a:r>
            <a:endParaRPr i="1" sz="4800"/>
          </a:p>
        </p:txBody>
      </p:sp>
      <p:sp>
        <p:nvSpPr>
          <p:cNvPr id="92" name="Google Shape;92;p15"/>
          <p:cNvSpPr txBox="1"/>
          <p:nvPr>
            <p:ph idx="1" type="subTitle"/>
          </p:nvPr>
        </p:nvSpPr>
        <p:spPr>
          <a:xfrm>
            <a:off x="4639375" y="4074700"/>
            <a:ext cx="3728700" cy="11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Guilherme Santos - 113893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Pedro Pinto - 115304</a:t>
            </a:r>
            <a:endParaRPr/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1836600" y="389262"/>
            <a:ext cx="508176" cy="489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5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1149900" y="516900"/>
            <a:ext cx="542150" cy="2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5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6983575" y="250725"/>
            <a:ext cx="1699201" cy="6280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/>
          <p:nvPr/>
        </p:nvSpPr>
        <p:spPr>
          <a:xfrm>
            <a:off x="5368075" y="2419350"/>
            <a:ext cx="3000000" cy="8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8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i="1" lang="pt-PT" sz="1100">
                <a:latin typeface="Lato"/>
                <a:ea typeface="Lato"/>
                <a:cs typeface="Lato"/>
                <a:sym typeface="Lato"/>
              </a:rPr>
              <a:t>ACM/IEEE International Conference on Human-Robot Interaction 2023 Stockholm, SE (p. 525-533)</a:t>
            </a:r>
            <a:endParaRPr b="1" i="1"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7" name="Google Shape;97;p15"/>
          <p:cNvSpPr/>
          <p:nvPr/>
        </p:nvSpPr>
        <p:spPr>
          <a:xfrm flipH="1" rot="-2241022">
            <a:off x="-3217669" y="2554961"/>
            <a:ext cx="4036401" cy="2695854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rgbClr val="2632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 flipH="1">
            <a:off x="464103" y="4508604"/>
            <a:ext cx="2466070" cy="156579"/>
          </a:xfrm>
          <a:custGeom>
            <a:rect b="b" l="l" r="r" t="t"/>
            <a:pathLst>
              <a:path extrusionOk="0" h="9441" w="161683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rgbClr val="C7F9C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99" name="Google Shape;99;p15"/>
          <p:cNvGrpSpPr/>
          <p:nvPr/>
        </p:nvGrpSpPr>
        <p:grpSpPr>
          <a:xfrm flipH="1">
            <a:off x="464173" y="2833259"/>
            <a:ext cx="2109206" cy="1764781"/>
            <a:chOff x="946975" y="932450"/>
            <a:chExt cx="1304475" cy="1003800"/>
          </a:xfrm>
        </p:grpSpPr>
        <p:sp>
          <p:nvSpPr>
            <p:cNvPr id="100" name="Google Shape;100;p15"/>
            <p:cNvSpPr/>
            <p:nvPr/>
          </p:nvSpPr>
          <p:spPr>
            <a:xfrm>
              <a:off x="1024500" y="1659900"/>
              <a:ext cx="119325" cy="74950"/>
            </a:xfrm>
            <a:custGeom>
              <a:rect b="b" l="l" r="r" t="t"/>
              <a:pathLst>
                <a:path extrusionOk="0" h="2998" w="4773">
                  <a:moveTo>
                    <a:pt x="4773" y="0"/>
                  </a:moveTo>
                  <a:lnTo>
                    <a:pt x="4773" y="0"/>
                  </a:lnTo>
                  <a:cubicBezTo>
                    <a:pt x="2986" y="307"/>
                    <a:pt x="2144" y="1149"/>
                    <a:pt x="1736" y="1864"/>
                  </a:cubicBezTo>
                  <a:cubicBezTo>
                    <a:pt x="1429" y="613"/>
                    <a:pt x="0" y="256"/>
                    <a:pt x="0" y="256"/>
                  </a:cubicBezTo>
                  <a:lnTo>
                    <a:pt x="0" y="256"/>
                  </a:lnTo>
                  <a:cubicBezTo>
                    <a:pt x="38" y="1966"/>
                    <a:pt x="906" y="2604"/>
                    <a:pt x="1404" y="2833"/>
                  </a:cubicBezTo>
                  <a:cubicBezTo>
                    <a:pt x="1391" y="2923"/>
                    <a:pt x="1391" y="2986"/>
                    <a:pt x="1391" y="2986"/>
                  </a:cubicBezTo>
                  <a:cubicBezTo>
                    <a:pt x="1492" y="2994"/>
                    <a:pt x="1590" y="2997"/>
                    <a:pt x="1686" y="2997"/>
                  </a:cubicBezTo>
                  <a:cubicBezTo>
                    <a:pt x="4498" y="2997"/>
                    <a:pt x="4773" y="1"/>
                    <a:pt x="4773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946975" y="1720275"/>
              <a:ext cx="264800" cy="215975"/>
            </a:xfrm>
            <a:custGeom>
              <a:rect b="b" l="l" r="r" t="t"/>
              <a:pathLst>
                <a:path extrusionOk="0" h="8639" w="10592">
                  <a:moveTo>
                    <a:pt x="3366" y="0"/>
                  </a:moveTo>
                  <a:cubicBezTo>
                    <a:pt x="2751" y="0"/>
                    <a:pt x="2020" y="172"/>
                    <a:pt x="1264" y="725"/>
                  </a:cubicBezTo>
                  <a:cubicBezTo>
                    <a:pt x="64" y="1605"/>
                    <a:pt x="0" y="3404"/>
                    <a:pt x="511" y="5050"/>
                  </a:cubicBezTo>
                  <a:cubicBezTo>
                    <a:pt x="945" y="6467"/>
                    <a:pt x="1799" y="7756"/>
                    <a:pt x="2731" y="8241"/>
                  </a:cubicBezTo>
                  <a:cubicBezTo>
                    <a:pt x="3309" y="8544"/>
                    <a:pt x="3788" y="8638"/>
                    <a:pt x="4162" y="8638"/>
                  </a:cubicBezTo>
                  <a:cubicBezTo>
                    <a:pt x="4778" y="8638"/>
                    <a:pt x="5105" y="8381"/>
                    <a:pt x="5105" y="8381"/>
                  </a:cubicBezTo>
                  <a:cubicBezTo>
                    <a:pt x="5105" y="8381"/>
                    <a:pt x="5271" y="8624"/>
                    <a:pt x="5785" y="8624"/>
                  </a:cubicBezTo>
                  <a:cubicBezTo>
                    <a:pt x="6137" y="8624"/>
                    <a:pt x="6652" y="8510"/>
                    <a:pt x="7389" y="8126"/>
                  </a:cubicBezTo>
                  <a:cubicBezTo>
                    <a:pt x="9137" y="7220"/>
                    <a:pt x="10592" y="2128"/>
                    <a:pt x="8741" y="674"/>
                  </a:cubicBezTo>
                  <a:cubicBezTo>
                    <a:pt x="8665" y="610"/>
                    <a:pt x="8588" y="559"/>
                    <a:pt x="8512" y="520"/>
                  </a:cubicBezTo>
                  <a:cubicBezTo>
                    <a:pt x="7920" y="187"/>
                    <a:pt x="7321" y="78"/>
                    <a:pt x="6793" y="78"/>
                  </a:cubicBezTo>
                  <a:cubicBezTo>
                    <a:pt x="5807" y="78"/>
                    <a:pt x="5066" y="457"/>
                    <a:pt x="5066" y="457"/>
                  </a:cubicBezTo>
                  <a:cubicBezTo>
                    <a:pt x="5066" y="457"/>
                    <a:pt x="4370" y="0"/>
                    <a:pt x="3366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946975" y="1720275"/>
              <a:ext cx="223650" cy="170900"/>
            </a:xfrm>
            <a:custGeom>
              <a:rect b="b" l="l" r="r" t="t"/>
              <a:pathLst>
                <a:path extrusionOk="0" h="6836" w="8946">
                  <a:moveTo>
                    <a:pt x="3366" y="0"/>
                  </a:moveTo>
                  <a:cubicBezTo>
                    <a:pt x="2751" y="0"/>
                    <a:pt x="2020" y="172"/>
                    <a:pt x="1264" y="725"/>
                  </a:cubicBezTo>
                  <a:cubicBezTo>
                    <a:pt x="64" y="1605"/>
                    <a:pt x="0" y="3404"/>
                    <a:pt x="498" y="5050"/>
                  </a:cubicBezTo>
                  <a:cubicBezTo>
                    <a:pt x="906" y="5676"/>
                    <a:pt x="1391" y="6173"/>
                    <a:pt x="1902" y="6441"/>
                  </a:cubicBezTo>
                  <a:cubicBezTo>
                    <a:pt x="2472" y="6741"/>
                    <a:pt x="2947" y="6835"/>
                    <a:pt x="3319" y="6835"/>
                  </a:cubicBezTo>
                  <a:cubicBezTo>
                    <a:pt x="3944" y="6835"/>
                    <a:pt x="4275" y="6569"/>
                    <a:pt x="4275" y="6569"/>
                  </a:cubicBezTo>
                  <a:cubicBezTo>
                    <a:pt x="4275" y="6569"/>
                    <a:pt x="4437" y="6812"/>
                    <a:pt x="4947" y="6812"/>
                  </a:cubicBezTo>
                  <a:cubicBezTo>
                    <a:pt x="5297" y="6812"/>
                    <a:pt x="5810" y="6698"/>
                    <a:pt x="6546" y="6314"/>
                  </a:cubicBezTo>
                  <a:cubicBezTo>
                    <a:pt x="7823" y="5650"/>
                    <a:pt x="8945" y="2754"/>
                    <a:pt x="8741" y="674"/>
                  </a:cubicBezTo>
                  <a:cubicBezTo>
                    <a:pt x="8665" y="610"/>
                    <a:pt x="8588" y="571"/>
                    <a:pt x="8512" y="520"/>
                  </a:cubicBezTo>
                  <a:cubicBezTo>
                    <a:pt x="7915" y="187"/>
                    <a:pt x="7316" y="78"/>
                    <a:pt x="6788" y="78"/>
                  </a:cubicBezTo>
                  <a:cubicBezTo>
                    <a:pt x="5802" y="78"/>
                    <a:pt x="5066" y="457"/>
                    <a:pt x="5066" y="457"/>
                  </a:cubicBezTo>
                  <a:cubicBezTo>
                    <a:pt x="5066" y="457"/>
                    <a:pt x="4370" y="0"/>
                    <a:pt x="3366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1279075" y="1787925"/>
              <a:ext cx="48500" cy="13325"/>
            </a:xfrm>
            <a:custGeom>
              <a:rect b="b" l="l" r="r" t="t"/>
              <a:pathLst>
                <a:path extrusionOk="0" h="533" w="1940">
                  <a:moveTo>
                    <a:pt x="1282" y="1"/>
                  </a:moveTo>
                  <a:cubicBezTo>
                    <a:pt x="908" y="1"/>
                    <a:pt x="444" y="108"/>
                    <a:pt x="0" y="316"/>
                  </a:cubicBezTo>
                  <a:lnTo>
                    <a:pt x="0" y="532"/>
                  </a:lnTo>
                  <a:cubicBezTo>
                    <a:pt x="391" y="234"/>
                    <a:pt x="763" y="145"/>
                    <a:pt x="1068" y="145"/>
                  </a:cubicBezTo>
                  <a:cubicBezTo>
                    <a:pt x="1520" y="145"/>
                    <a:pt x="1825" y="341"/>
                    <a:pt x="1825" y="341"/>
                  </a:cubicBezTo>
                  <a:lnTo>
                    <a:pt x="1940" y="201"/>
                  </a:lnTo>
                  <a:cubicBezTo>
                    <a:pt x="1811" y="66"/>
                    <a:pt x="1574" y="1"/>
                    <a:pt x="1282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112225" y="1792925"/>
              <a:ext cx="208650" cy="143275"/>
            </a:xfrm>
            <a:custGeom>
              <a:rect b="b" l="l" r="r" t="t"/>
              <a:pathLst>
                <a:path extrusionOk="0" h="5731" w="8346">
                  <a:moveTo>
                    <a:pt x="6980" y="1"/>
                  </a:moveTo>
                  <a:lnTo>
                    <a:pt x="0" y="2476"/>
                  </a:lnTo>
                  <a:cubicBezTo>
                    <a:pt x="0" y="2476"/>
                    <a:pt x="434" y="4684"/>
                    <a:pt x="1391" y="5245"/>
                  </a:cubicBezTo>
                  <a:cubicBezTo>
                    <a:pt x="1417" y="5258"/>
                    <a:pt x="1442" y="5271"/>
                    <a:pt x="1468" y="5284"/>
                  </a:cubicBezTo>
                  <a:cubicBezTo>
                    <a:pt x="1863" y="5501"/>
                    <a:pt x="2387" y="5628"/>
                    <a:pt x="2935" y="5679"/>
                  </a:cubicBezTo>
                  <a:cubicBezTo>
                    <a:pt x="3253" y="5716"/>
                    <a:pt x="3579" y="5731"/>
                    <a:pt x="3895" y="5731"/>
                  </a:cubicBezTo>
                  <a:cubicBezTo>
                    <a:pt x="4353" y="5731"/>
                    <a:pt x="4788" y="5699"/>
                    <a:pt x="5143" y="5654"/>
                  </a:cubicBezTo>
                  <a:cubicBezTo>
                    <a:pt x="6751" y="5475"/>
                    <a:pt x="8346" y="3012"/>
                    <a:pt x="7031" y="116"/>
                  </a:cubicBezTo>
                  <a:cubicBezTo>
                    <a:pt x="7019" y="77"/>
                    <a:pt x="6993" y="39"/>
                    <a:pt x="6980" y="13"/>
                  </a:cubicBezTo>
                  <a:cubicBezTo>
                    <a:pt x="6980" y="1"/>
                    <a:pt x="6980" y="1"/>
                    <a:pt x="6980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1112225" y="1792925"/>
              <a:ext cx="201650" cy="136575"/>
            </a:xfrm>
            <a:custGeom>
              <a:rect b="b" l="l" r="r" t="t"/>
              <a:pathLst>
                <a:path extrusionOk="0" h="5463" w="8066">
                  <a:moveTo>
                    <a:pt x="6980" y="1"/>
                  </a:moveTo>
                  <a:lnTo>
                    <a:pt x="0" y="2489"/>
                  </a:lnTo>
                  <a:cubicBezTo>
                    <a:pt x="0" y="2489"/>
                    <a:pt x="2126" y="5462"/>
                    <a:pt x="4676" y="5462"/>
                  </a:cubicBezTo>
                  <a:cubicBezTo>
                    <a:pt x="4687" y="5462"/>
                    <a:pt x="4698" y="5462"/>
                    <a:pt x="4709" y="5462"/>
                  </a:cubicBezTo>
                  <a:cubicBezTo>
                    <a:pt x="7261" y="5424"/>
                    <a:pt x="8065" y="2234"/>
                    <a:pt x="6980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1112225" y="1795800"/>
              <a:ext cx="208650" cy="140400"/>
            </a:xfrm>
            <a:custGeom>
              <a:rect b="b" l="l" r="r" t="t"/>
              <a:pathLst>
                <a:path extrusionOk="0" h="5616" w="8346">
                  <a:moveTo>
                    <a:pt x="7031" y="1"/>
                  </a:moveTo>
                  <a:cubicBezTo>
                    <a:pt x="7453" y="958"/>
                    <a:pt x="8103" y="3829"/>
                    <a:pt x="5998" y="5130"/>
                  </a:cubicBezTo>
                  <a:cubicBezTo>
                    <a:pt x="5496" y="5442"/>
                    <a:pt x="4994" y="5572"/>
                    <a:pt x="4506" y="5572"/>
                  </a:cubicBezTo>
                  <a:cubicBezTo>
                    <a:pt x="2079" y="5572"/>
                    <a:pt x="0" y="2361"/>
                    <a:pt x="0" y="2361"/>
                  </a:cubicBezTo>
                  <a:lnTo>
                    <a:pt x="0" y="2361"/>
                  </a:lnTo>
                  <a:cubicBezTo>
                    <a:pt x="0" y="2361"/>
                    <a:pt x="434" y="4569"/>
                    <a:pt x="1391" y="5130"/>
                  </a:cubicBezTo>
                  <a:cubicBezTo>
                    <a:pt x="1417" y="5143"/>
                    <a:pt x="1442" y="5156"/>
                    <a:pt x="1468" y="5169"/>
                  </a:cubicBezTo>
                  <a:cubicBezTo>
                    <a:pt x="1812" y="5347"/>
                    <a:pt x="2348" y="5488"/>
                    <a:pt x="2935" y="5564"/>
                  </a:cubicBezTo>
                  <a:cubicBezTo>
                    <a:pt x="3253" y="5601"/>
                    <a:pt x="3579" y="5616"/>
                    <a:pt x="3895" y="5616"/>
                  </a:cubicBezTo>
                  <a:cubicBezTo>
                    <a:pt x="4353" y="5616"/>
                    <a:pt x="4788" y="5584"/>
                    <a:pt x="5143" y="5539"/>
                  </a:cubicBezTo>
                  <a:cubicBezTo>
                    <a:pt x="6751" y="5360"/>
                    <a:pt x="8346" y="2897"/>
                    <a:pt x="7031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199950" y="1816950"/>
              <a:ext cx="37675" cy="23025"/>
            </a:xfrm>
            <a:custGeom>
              <a:rect b="b" l="l" r="r" t="t"/>
              <a:pathLst>
                <a:path extrusionOk="0" h="921" w="1507">
                  <a:moveTo>
                    <a:pt x="1245" y="0"/>
                  </a:moveTo>
                  <a:cubicBezTo>
                    <a:pt x="1092" y="0"/>
                    <a:pt x="953" y="67"/>
                    <a:pt x="804" y="99"/>
                  </a:cubicBezTo>
                  <a:cubicBezTo>
                    <a:pt x="741" y="112"/>
                    <a:pt x="677" y="124"/>
                    <a:pt x="626" y="150"/>
                  </a:cubicBezTo>
                  <a:cubicBezTo>
                    <a:pt x="460" y="214"/>
                    <a:pt x="307" y="303"/>
                    <a:pt x="166" y="380"/>
                  </a:cubicBezTo>
                  <a:cubicBezTo>
                    <a:pt x="128" y="405"/>
                    <a:pt x="77" y="431"/>
                    <a:pt x="52" y="469"/>
                  </a:cubicBezTo>
                  <a:cubicBezTo>
                    <a:pt x="0" y="545"/>
                    <a:pt x="13" y="648"/>
                    <a:pt x="64" y="724"/>
                  </a:cubicBezTo>
                  <a:cubicBezTo>
                    <a:pt x="128" y="788"/>
                    <a:pt x="205" y="826"/>
                    <a:pt x="294" y="864"/>
                  </a:cubicBezTo>
                  <a:cubicBezTo>
                    <a:pt x="403" y="902"/>
                    <a:pt x="519" y="921"/>
                    <a:pt x="636" y="921"/>
                  </a:cubicBezTo>
                  <a:cubicBezTo>
                    <a:pt x="872" y="921"/>
                    <a:pt x="1110" y="844"/>
                    <a:pt x="1289" y="699"/>
                  </a:cubicBezTo>
                  <a:cubicBezTo>
                    <a:pt x="1353" y="648"/>
                    <a:pt x="1404" y="596"/>
                    <a:pt x="1442" y="533"/>
                  </a:cubicBezTo>
                  <a:cubicBezTo>
                    <a:pt x="1493" y="431"/>
                    <a:pt x="1506" y="316"/>
                    <a:pt x="1506" y="214"/>
                  </a:cubicBezTo>
                  <a:cubicBezTo>
                    <a:pt x="1506" y="163"/>
                    <a:pt x="1506" y="112"/>
                    <a:pt x="1481" y="73"/>
                  </a:cubicBezTo>
                  <a:cubicBezTo>
                    <a:pt x="1442" y="35"/>
                    <a:pt x="1391" y="9"/>
                    <a:pt x="1340" y="9"/>
                  </a:cubicBezTo>
                  <a:cubicBezTo>
                    <a:pt x="1308" y="3"/>
                    <a:pt x="1276" y="0"/>
                    <a:pt x="12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211125" y="1820825"/>
              <a:ext cx="10850" cy="9775"/>
            </a:xfrm>
            <a:custGeom>
              <a:rect b="b" l="l" r="r" t="t"/>
              <a:pathLst>
                <a:path extrusionOk="0" h="391" w="434">
                  <a:moveTo>
                    <a:pt x="301" y="1"/>
                  </a:moveTo>
                  <a:cubicBezTo>
                    <a:pt x="210" y="1"/>
                    <a:pt x="100" y="57"/>
                    <a:pt x="64" y="122"/>
                  </a:cubicBezTo>
                  <a:cubicBezTo>
                    <a:pt x="0" y="225"/>
                    <a:pt x="13" y="390"/>
                    <a:pt x="166" y="390"/>
                  </a:cubicBezTo>
                  <a:cubicBezTo>
                    <a:pt x="217" y="378"/>
                    <a:pt x="268" y="365"/>
                    <a:pt x="306" y="327"/>
                  </a:cubicBezTo>
                  <a:cubicBezTo>
                    <a:pt x="357" y="288"/>
                    <a:pt x="408" y="237"/>
                    <a:pt x="421" y="174"/>
                  </a:cubicBezTo>
                  <a:cubicBezTo>
                    <a:pt x="434" y="161"/>
                    <a:pt x="434" y="135"/>
                    <a:pt x="434" y="122"/>
                  </a:cubicBezTo>
                  <a:cubicBezTo>
                    <a:pt x="428" y="34"/>
                    <a:pt x="370" y="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1444000" y="1563875"/>
              <a:ext cx="200375" cy="195900"/>
            </a:xfrm>
            <a:custGeom>
              <a:rect b="b" l="l" r="r" t="t"/>
              <a:pathLst>
                <a:path extrusionOk="0" fill="none" h="7836" w="8015">
                  <a:moveTo>
                    <a:pt x="8014" y="1"/>
                  </a:moveTo>
                  <a:cubicBezTo>
                    <a:pt x="8014" y="1"/>
                    <a:pt x="7478" y="1302"/>
                    <a:pt x="4952" y="2157"/>
                  </a:cubicBezTo>
                  <a:cubicBezTo>
                    <a:pt x="2425" y="3012"/>
                    <a:pt x="0" y="5666"/>
                    <a:pt x="3420" y="7836"/>
                  </a:cubicBezTo>
                </a:path>
              </a:pathLst>
            </a:custGeom>
            <a:noFill/>
            <a:ln cap="flat" cmpd="sng" w="7975">
              <a:solidFill>
                <a:srgbClr val="263238"/>
              </a:solidFill>
              <a:prstDash val="solid"/>
              <a:miter lim="1276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1429950" y="1584600"/>
              <a:ext cx="224950" cy="216650"/>
            </a:xfrm>
            <a:custGeom>
              <a:rect b="b" l="l" r="r" t="t"/>
              <a:pathLst>
                <a:path extrusionOk="0" fill="none" h="8666" w="8998">
                  <a:moveTo>
                    <a:pt x="8997" y="1"/>
                  </a:moveTo>
                  <a:cubicBezTo>
                    <a:pt x="8997" y="1"/>
                    <a:pt x="7504" y="1417"/>
                    <a:pt x="4084" y="2910"/>
                  </a:cubicBezTo>
                  <a:cubicBezTo>
                    <a:pt x="652" y="4391"/>
                    <a:pt x="1" y="8232"/>
                    <a:pt x="4084" y="8665"/>
                  </a:cubicBezTo>
                </a:path>
              </a:pathLst>
            </a:custGeom>
            <a:noFill/>
            <a:ln cap="flat" cmpd="sng" w="7975">
              <a:solidFill>
                <a:srgbClr val="263238"/>
              </a:solidFill>
              <a:prstDash val="solid"/>
              <a:miter lim="1276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1857125" y="1054075"/>
              <a:ext cx="394325" cy="398500"/>
            </a:xfrm>
            <a:custGeom>
              <a:rect b="b" l="l" r="r" t="t"/>
              <a:pathLst>
                <a:path extrusionOk="0" fill="none" h="15940" w="15773">
                  <a:moveTo>
                    <a:pt x="12289" y="15939"/>
                  </a:moveTo>
                  <a:cubicBezTo>
                    <a:pt x="12289" y="15939"/>
                    <a:pt x="15773" y="12264"/>
                    <a:pt x="10936" y="7670"/>
                  </a:cubicBezTo>
                  <a:cubicBezTo>
                    <a:pt x="6100" y="3076"/>
                    <a:pt x="4173" y="460"/>
                    <a:pt x="0" y="1"/>
                  </a:cubicBezTo>
                </a:path>
              </a:pathLst>
            </a:custGeom>
            <a:noFill/>
            <a:ln cap="flat" cmpd="sng" w="7975">
              <a:solidFill>
                <a:srgbClr val="48C063"/>
              </a:solidFill>
              <a:prstDash val="solid"/>
              <a:miter lim="1276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1833825" y="1005600"/>
              <a:ext cx="368500" cy="452700"/>
            </a:xfrm>
            <a:custGeom>
              <a:rect b="b" l="l" r="r" t="t"/>
              <a:pathLst>
                <a:path extrusionOk="0" fill="none" h="18108" w="14740">
                  <a:moveTo>
                    <a:pt x="11958" y="18108"/>
                  </a:moveTo>
                  <a:cubicBezTo>
                    <a:pt x="11958" y="18108"/>
                    <a:pt x="14740" y="15773"/>
                    <a:pt x="14102" y="12238"/>
                  </a:cubicBezTo>
                  <a:cubicBezTo>
                    <a:pt x="13476" y="8716"/>
                    <a:pt x="5169" y="0"/>
                    <a:pt x="1" y="1225"/>
                  </a:cubicBezTo>
                </a:path>
              </a:pathLst>
            </a:custGeom>
            <a:noFill/>
            <a:ln cap="flat" cmpd="sng" w="15950">
              <a:solidFill>
                <a:srgbClr val="263238"/>
              </a:solidFill>
              <a:prstDash val="solid"/>
              <a:miter lim="1276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1984725" y="1346575"/>
              <a:ext cx="232600" cy="183975"/>
            </a:xfrm>
            <a:custGeom>
              <a:rect b="b" l="l" r="r" t="t"/>
              <a:pathLst>
                <a:path extrusionOk="0" h="7359" w="9304">
                  <a:moveTo>
                    <a:pt x="2904" y="1"/>
                  </a:moveTo>
                  <a:cubicBezTo>
                    <a:pt x="2738" y="1"/>
                    <a:pt x="2567" y="65"/>
                    <a:pt x="2438" y="194"/>
                  </a:cubicBezTo>
                  <a:lnTo>
                    <a:pt x="281" y="2210"/>
                  </a:lnTo>
                  <a:cubicBezTo>
                    <a:pt x="14" y="2478"/>
                    <a:pt x="1" y="2899"/>
                    <a:pt x="256" y="3167"/>
                  </a:cubicBezTo>
                  <a:lnTo>
                    <a:pt x="3982" y="7136"/>
                  </a:lnTo>
                  <a:cubicBezTo>
                    <a:pt x="4110" y="7276"/>
                    <a:pt x="4288" y="7353"/>
                    <a:pt x="4467" y="7353"/>
                  </a:cubicBezTo>
                  <a:cubicBezTo>
                    <a:pt x="4522" y="7357"/>
                    <a:pt x="4734" y="7358"/>
                    <a:pt x="4997" y="7358"/>
                  </a:cubicBezTo>
                  <a:cubicBezTo>
                    <a:pt x="5525" y="7358"/>
                    <a:pt x="6262" y="7353"/>
                    <a:pt x="6381" y="7353"/>
                  </a:cubicBezTo>
                  <a:cubicBezTo>
                    <a:pt x="6395" y="7354"/>
                    <a:pt x="6409" y="7354"/>
                    <a:pt x="6423" y="7354"/>
                  </a:cubicBezTo>
                  <a:cubicBezTo>
                    <a:pt x="6577" y="7354"/>
                    <a:pt x="6737" y="7291"/>
                    <a:pt x="6866" y="7174"/>
                  </a:cubicBezTo>
                  <a:lnTo>
                    <a:pt x="9023" y="5145"/>
                  </a:lnTo>
                  <a:cubicBezTo>
                    <a:pt x="9291" y="4890"/>
                    <a:pt x="9303" y="4456"/>
                    <a:pt x="9048" y="4188"/>
                  </a:cubicBezTo>
                  <a:lnTo>
                    <a:pt x="5309" y="219"/>
                  </a:lnTo>
                  <a:cubicBezTo>
                    <a:pt x="5182" y="79"/>
                    <a:pt x="5016" y="15"/>
                    <a:pt x="4837" y="3"/>
                  </a:cubicBezTo>
                  <a:lnTo>
                    <a:pt x="2948" y="3"/>
                  </a:lnTo>
                  <a:cubicBezTo>
                    <a:pt x="2934" y="1"/>
                    <a:pt x="2919" y="1"/>
                    <a:pt x="290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1984725" y="1346575"/>
              <a:ext cx="232600" cy="183975"/>
            </a:xfrm>
            <a:custGeom>
              <a:rect b="b" l="l" r="r" t="t"/>
              <a:pathLst>
                <a:path extrusionOk="0" h="7359" w="9304">
                  <a:moveTo>
                    <a:pt x="2904" y="1"/>
                  </a:moveTo>
                  <a:cubicBezTo>
                    <a:pt x="2738" y="1"/>
                    <a:pt x="2567" y="65"/>
                    <a:pt x="2438" y="194"/>
                  </a:cubicBezTo>
                  <a:lnTo>
                    <a:pt x="281" y="2210"/>
                  </a:lnTo>
                  <a:cubicBezTo>
                    <a:pt x="14" y="2478"/>
                    <a:pt x="1" y="2899"/>
                    <a:pt x="256" y="3167"/>
                  </a:cubicBezTo>
                  <a:lnTo>
                    <a:pt x="3982" y="7136"/>
                  </a:lnTo>
                  <a:cubicBezTo>
                    <a:pt x="4110" y="7276"/>
                    <a:pt x="4288" y="7353"/>
                    <a:pt x="4467" y="7353"/>
                  </a:cubicBezTo>
                  <a:cubicBezTo>
                    <a:pt x="4522" y="7357"/>
                    <a:pt x="4734" y="7358"/>
                    <a:pt x="4997" y="7358"/>
                  </a:cubicBezTo>
                  <a:cubicBezTo>
                    <a:pt x="5525" y="7358"/>
                    <a:pt x="6262" y="7353"/>
                    <a:pt x="6381" y="7353"/>
                  </a:cubicBezTo>
                  <a:cubicBezTo>
                    <a:pt x="6395" y="7354"/>
                    <a:pt x="6409" y="7354"/>
                    <a:pt x="6423" y="7354"/>
                  </a:cubicBezTo>
                  <a:cubicBezTo>
                    <a:pt x="6577" y="7354"/>
                    <a:pt x="6737" y="7291"/>
                    <a:pt x="6866" y="7174"/>
                  </a:cubicBezTo>
                  <a:lnTo>
                    <a:pt x="9023" y="5145"/>
                  </a:lnTo>
                  <a:cubicBezTo>
                    <a:pt x="9291" y="4890"/>
                    <a:pt x="9303" y="4456"/>
                    <a:pt x="9048" y="4188"/>
                  </a:cubicBezTo>
                  <a:lnTo>
                    <a:pt x="5309" y="219"/>
                  </a:lnTo>
                  <a:cubicBezTo>
                    <a:pt x="5182" y="79"/>
                    <a:pt x="5016" y="15"/>
                    <a:pt x="4837" y="3"/>
                  </a:cubicBezTo>
                  <a:lnTo>
                    <a:pt x="2948" y="3"/>
                  </a:lnTo>
                  <a:cubicBezTo>
                    <a:pt x="2934" y="1"/>
                    <a:pt x="2919" y="1"/>
                    <a:pt x="29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032575" y="1346825"/>
              <a:ext cx="184750" cy="183700"/>
            </a:xfrm>
            <a:custGeom>
              <a:rect b="b" l="l" r="r" t="t"/>
              <a:pathLst>
                <a:path extrusionOk="0" h="7348" w="7390">
                  <a:moveTo>
                    <a:pt x="2911" y="0"/>
                  </a:moveTo>
                  <a:cubicBezTo>
                    <a:pt x="2745" y="0"/>
                    <a:pt x="2580" y="61"/>
                    <a:pt x="2451" y="184"/>
                  </a:cubicBezTo>
                  <a:lnTo>
                    <a:pt x="294" y="2213"/>
                  </a:lnTo>
                  <a:cubicBezTo>
                    <a:pt x="14" y="2468"/>
                    <a:pt x="1" y="2889"/>
                    <a:pt x="256" y="3170"/>
                  </a:cubicBezTo>
                  <a:lnTo>
                    <a:pt x="3995" y="7138"/>
                  </a:lnTo>
                  <a:cubicBezTo>
                    <a:pt x="4127" y="7277"/>
                    <a:pt x="4304" y="7348"/>
                    <a:pt x="4483" y="7348"/>
                  </a:cubicBezTo>
                  <a:cubicBezTo>
                    <a:pt x="4649" y="7348"/>
                    <a:pt x="4817" y="7287"/>
                    <a:pt x="4952" y="7164"/>
                  </a:cubicBezTo>
                  <a:lnTo>
                    <a:pt x="7109" y="5135"/>
                  </a:lnTo>
                  <a:cubicBezTo>
                    <a:pt x="7377" y="4880"/>
                    <a:pt x="7389" y="4459"/>
                    <a:pt x="7134" y="4178"/>
                  </a:cubicBezTo>
                  <a:lnTo>
                    <a:pt x="3408" y="209"/>
                  </a:lnTo>
                  <a:cubicBezTo>
                    <a:pt x="3269" y="71"/>
                    <a:pt x="3089" y="0"/>
                    <a:pt x="29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1976425" y="1484500"/>
              <a:ext cx="124450" cy="115825"/>
            </a:xfrm>
            <a:custGeom>
              <a:rect b="b" l="l" r="r" t="t"/>
              <a:pathLst>
                <a:path extrusionOk="0" h="4633" w="4978">
                  <a:moveTo>
                    <a:pt x="3417" y="1"/>
                  </a:moveTo>
                  <a:cubicBezTo>
                    <a:pt x="3262" y="1"/>
                    <a:pt x="3166" y="24"/>
                    <a:pt x="3166" y="24"/>
                  </a:cubicBezTo>
                  <a:lnTo>
                    <a:pt x="205" y="3150"/>
                  </a:lnTo>
                  <a:cubicBezTo>
                    <a:pt x="1" y="3367"/>
                    <a:pt x="192" y="3775"/>
                    <a:pt x="728" y="4209"/>
                  </a:cubicBezTo>
                  <a:cubicBezTo>
                    <a:pt x="1108" y="4527"/>
                    <a:pt x="1440" y="4633"/>
                    <a:pt x="1677" y="4633"/>
                  </a:cubicBezTo>
                  <a:cubicBezTo>
                    <a:pt x="1831" y="4633"/>
                    <a:pt x="1944" y="4588"/>
                    <a:pt x="2004" y="4528"/>
                  </a:cubicBezTo>
                  <a:lnTo>
                    <a:pt x="4978" y="1351"/>
                  </a:lnTo>
                  <a:cubicBezTo>
                    <a:pt x="4978" y="1351"/>
                    <a:pt x="4978" y="853"/>
                    <a:pt x="4505" y="419"/>
                  </a:cubicBezTo>
                  <a:cubicBezTo>
                    <a:pt x="4104" y="66"/>
                    <a:pt x="3678" y="1"/>
                    <a:pt x="3417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976425" y="1560550"/>
              <a:ext cx="60150" cy="39775"/>
            </a:xfrm>
            <a:custGeom>
              <a:rect b="b" l="l" r="r" t="t"/>
              <a:pathLst>
                <a:path extrusionOk="0" h="1591" w="2406">
                  <a:moveTo>
                    <a:pt x="491" y="1"/>
                  </a:moveTo>
                  <a:cubicBezTo>
                    <a:pt x="373" y="1"/>
                    <a:pt x="274" y="33"/>
                    <a:pt x="205" y="108"/>
                  </a:cubicBezTo>
                  <a:cubicBezTo>
                    <a:pt x="1" y="325"/>
                    <a:pt x="192" y="733"/>
                    <a:pt x="728" y="1167"/>
                  </a:cubicBezTo>
                  <a:cubicBezTo>
                    <a:pt x="1108" y="1485"/>
                    <a:pt x="1440" y="1591"/>
                    <a:pt x="1677" y="1591"/>
                  </a:cubicBezTo>
                  <a:cubicBezTo>
                    <a:pt x="1831" y="1591"/>
                    <a:pt x="1944" y="1546"/>
                    <a:pt x="2004" y="1486"/>
                  </a:cubicBezTo>
                  <a:cubicBezTo>
                    <a:pt x="2406" y="1052"/>
                    <a:pt x="1157" y="1"/>
                    <a:pt x="491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1765250" y="1759750"/>
              <a:ext cx="102425" cy="82650"/>
            </a:xfrm>
            <a:custGeom>
              <a:rect b="b" l="l" r="r" t="t"/>
              <a:pathLst>
                <a:path extrusionOk="0" h="3306" w="4097">
                  <a:moveTo>
                    <a:pt x="1468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765250" y="1759750"/>
              <a:ext cx="102425" cy="82650"/>
            </a:xfrm>
            <a:custGeom>
              <a:rect b="b" l="l" r="r" t="t"/>
              <a:pathLst>
                <a:path extrusionOk="0" h="3306" w="4097">
                  <a:moveTo>
                    <a:pt x="1468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1785025" y="1759750"/>
              <a:ext cx="82650" cy="82650"/>
            </a:xfrm>
            <a:custGeom>
              <a:rect b="b" l="l" r="r" t="t"/>
              <a:pathLst>
                <a:path extrusionOk="0" h="3306" w="3306">
                  <a:moveTo>
                    <a:pt x="1481" y="1"/>
                  </a:moveTo>
                  <a:cubicBezTo>
                    <a:pt x="664" y="1"/>
                    <a:pt x="1" y="664"/>
                    <a:pt x="1" y="1481"/>
                  </a:cubicBezTo>
                  <a:lnTo>
                    <a:pt x="1" y="3306"/>
                  </a:lnTo>
                  <a:lnTo>
                    <a:pt x="3306" y="3306"/>
                  </a:lnTo>
                  <a:lnTo>
                    <a:pt x="3306" y="1481"/>
                  </a:lnTo>
                  <a:cubicBezTo>
                    <a:pt x="3306" y="664"/>
                    <a:pt x="2642" y="1"/>
                    <a:pt x="18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1799075" y="1569075"/>
              <a:ext cx="223600" cy="228475"/>
            </a:xfrm>
            <a:custGeom>
              <a:rect b="b" l="l" r="r" t="t"/>
              <a:pathLst>
                <a:path extrusionOk="0" h="9139" w="8944">
                  <a:moveTo>
                    <a:pt x="7572" y="1"/>
                  </a:moveTo>
                  <a:cubicBezTo>
                    <a:pt x="7524" y="1"/>
                    <a:pt x="7479" y="7"/>
                    <a:pt x="7440" y="22"/>
                  </a:cubicBezTo>
                  <a:lnTo>
                    <a:pt x="7286" y="188"/>
                  </a:lnTo>
                  <a:lnTo>
                    <a:pt x="230" y="7691"/>
                  </a:lnTo>
                  <a:cubicBezTo>
                    <a:pt x="77" y="7857"/>
                    <a:pt x="0" y="8061"/>
                    <a:pt x="0" y="8278"/>
                  </a:cubicBezTo>
                  <a:cubicBezTo>
                    <a:pt x="0" y="8508"/>
                    <a:pt x="89" y="8738"/>
                    <a:pt x="268" y="8904"/>
                  </a:cubicBezTo>
                  <a:cubicBezTo>
                    <a:pt x="432" y="9062"/>
                    <a:pt x="643" y="9139"/>
                    <a:pt x="853" y="9139"/>
                  </a:cubicBezTo>
                  <a:cubicBezTo>
                    <a:pt x="1083" y="9139"/>
                    <a:pt x="1313" y="9046"/>
                    <a:pt x="1480" y="8865"/>
                  </a:cubicBezTo>
                  <a:lnTo>
                    <a:pt x="8690" y="1196"/>
                  </a:lnTo>
                  <a:lnTo>
                    <a:pt x="8792" y="1094"/>
                  </a:lnTo>
                  <a:cubicBezTo>
                    <a:pt x="8943" y="722"/>
                    <a:pt x="8067" y="1"/>
                    <a:pt x="7572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1805125" y="1759750"/>
              <a:ext cx="102425" cy="82650"/>
            </a:xfrm>
            <a:custGeom>
              <a:rect b="b" l="l" r="r" t="t"/>
              <a:pathLst>
                <a:path extrusionOk="0" h="3306" w="4097">
                  <a:moveTo>
                    <a:pt x="1481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805125" y="1759750"/>
              <a:ext cx="102425" cy="82650"/>
            </a:xfrm>
            <a:custGeom>
              <a:rect b="b" l="l" r="r" t="t"/>
              <a:pathLst>
                <a:path extrusionOk="0" h="3306" w="4097">
                  <a:moveTo>
                    <a:pt x="1481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825225" y="1759750"/>
              <a:ext cx="82325" cy="82650"/>
            </a:xfrm>
            <a:custGeom>
              <a:rect b="b" l="l" r="r" t="t"/>
              <a:pathLst>
                <a:path extrusionOk="0" h="3306" w="3293">
                  <a:moveTo>
                    <a:pt x="1468" y="1"/>
                  </a:moveTo>
                  <a:cubicBezTo>
                    <a:pt x="651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3293" y="3306"/>
                  </a:lnTo>
                  <a:lnTo>
                    <a:pt x="3293" y="1481"/>
                  </a:lnTo>
                  <a:cubicBezTo>
                    <a:pt x="3293" y="664"/>
                    <a:pt x="2629" y="1"/>
                    <a:pt x="18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1733975" y="1805375"/>
              <a:ext cx="205800" cy="114225"/>
            </a:xfrm>
            <a:custGeom>
              <a:rect b="b" l="l" r="r" t="t"/>
              <a:pathLst>
                <a:path extrusionOk="0" h="4569" w="8232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8231" y="4569"/>
                  </a:lnTo>
                  <a:lnTo>
                    <a:pt x="8231" y="472"/>
                  </a:lnTo>
                  <a:cubicBezTo>
                    <a:pt x="8231" y="205"/>
                    <a:pt x="8027" y="0"/>
                    <a:pt x="775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1733975" y="1805375"/>
              <a:ext cx="205800" cy="114225"/>
            </a:xfrm>
            <a:custGeom>
              <a:rect b="b" l="l" r="r" t="t"/>
              <a:pathLst>
                <a:path extrusionOk="0" h="4569" w="8232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8231" y="4569"/>
                  </a:lnTo>
                  <a:lnTo>
                    <a:pt x="8231" y="472"/>
                  </a:lnTo>
                  <a:cubicBezTo>
                    <a:pt x="8231" y="205"/>
                    <a:pt x="8027" y="0"/>
                    <a:pt x="77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1733975" y="1805375"/>
              <a:ext cx="134025" cy="114225"/>
            </a:xfrm>
            <a:custGeom>
              <a:rect b="b" l="l" r="r" t="t"/>
              <a:pathLst>
                <a:path extrusionOk="0" h="4569" w="5361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5360" y="4569"/>
                  </a:lnTo>
                  <a:lnTo>
                    <a:pt x="5360" y="472"/>
                  </a:lnTo>
                  <a:cubicBezTo>
                    <a:pt x="5360" y="205"/>
                    <a:pt x="5156" y="0"/>
                    <a:pt x="488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1481650" y="1684475"/>
              <a:ext cx="204825" cy="164950"/>
            </a:xfrm>
            <a:custGeom>
              <a:rect b="b" l="l" r="r" t="t"/>
              <a:pathLst>
                <a:path extrusionOk="0" h="6598" w="8193">
                  <a:moveTo>
                    <a:pt x="2948" y="0"/>
                  </a:moveTo>
                  <a:cubicBezTo>
                    <a:pt x="1327" y="0"/>
                    <a:pt x="0" y="1314"/>
                    <a:pt x="0" y="2948"/>
                  </a:cubicBezTo>
                  <a:lnTo>
                    <a:pt x="0" y="6597"/>
                  </a:lnTo>
                  <a:lnTo>
                    <a:pt x="8193" y="6597"/>
                  </a:lnTo>
                  <a:lnTo>
                    <a:pt x="8193" y="2948"/>
                  </a:lnTo>
                  <a:cubicBezTo>
                    <a:pt x="8193" y="1314"/>
                    <a:pt x="6878" y="0"/>
                    <a:pt x="5245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1521525" y="1684475"/>
              <a:ext cx="164950" cy="164950"/>
            </a:xfrm>
            <a:custGeom>
              <a:rect b="b" l="l" r="r" t="t"/>
              <a:pathLst>
                <a:path extrusionOk="0" h="6598" w="6598">
                  <a:moveTo>
                    <a:pt x="2948" y="0"/>
                  </a:moveTo>
                  <a:cubicBezTo>
                    <a:pt x="1327" y="0"/>
                    <a:pt x="0" y="1314"/>
                    <a:pt x="0" y="2948"/>
                  </a:cubicBezTo>
                  <a:lnTo>
                    <a:pt x="0" y="6597"/>
                  </a:lnTo>
                  <a:lnTo>
                    <a:pt x="6598" y="6597"/>
                  </a:lnTo>
                  <a:lnTo>
                    <a:pt x="6598" y="2948"/>
                  </a:lnTo>
                  <a:cubicBezTo>
                    <a:pt x="6598" y="1314"/>
                    <a:pt x="5283" y="0"/>
                    <a:pt x="3663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1619775" y="1392250"/>
              <a:ext cx="278525" cy="245650"/>
            </a:xfrm>
            <a:custGeom>
              <a:rect b="b" l="l" r="r" t="t"/>
              <a:pathLst>
                <a:path extrusionOk="0" h="9826" w="11141">
                  <a:moveTo>
                    <a:pt x="5845" y="0"/>
                  </a:moveTo>
                  <a:cubicBezTo>
                    <a:pt x="5730" y="0"/>
                    <a:pt x="5615" y="51"/>
                    <a:pt x="5526" y="141"/>
                  </a:cubicBezTo>
                  <a:lnTo>
                    <a:pt x="128" y="5870"/>
                  </a:lnTo>
                  <a:cubicBezTo>
                    <a:pt x="39" y="5972"/>
                    <a:pt x="1" y="6100"/>
                    <a:pt x="13" y="6227"/>
                  </a:cubicBezTo>
                  <a:cubicBezTo>
                    <a:pt x="26" y="6330"/>
                    <a:pt x="64" y="6432"/>
                    <a:pt x="154" y="6521"/>
                  </a:cubicBezTo>
                  <a:lnTo>
                    <a:pt x="3548" y="9711"/>
                  </a:lnTo>
                  <a:cubicBezTo>
                    <a:pt x="3625" y="9788"/>
                    <a:pt x="3739" y="9826"/>
                    <a:pt x="3854" y="9826"/>
                  </a:cubicBezTo>
                  <a:lnTo>
                    <a:pt x="5245" y="9826"/>
                  </a:lnTo>
                  <a:cubicBezTo>
                    <a:pt x="5373" y="9826"/>
                    <a:pt x="5488" y="9788"/>
                    <a:pt x="5590" y="9686"/>
                  </a:cubicBezTo>
                  <a:lnTo>
                    <a:pt x="8844" y="6227"/>
                  </a:lnTo>
                  <a:lnTo>
                    <a:pt x="10056" y="4939"/>
                  </a:lnTo>
                  <a:lnTo>
                    <a:pt x="10975" y="3956"/>
                  </a:lnTo>
                  <a:cubicBezTo>
                    <a:pt x="11141" y="3777"/>
                    <a:pt x="11141" y="3484"/>
                    <a:pt x="10949" y="3305"/>
                  </a:cubicBezTo>
                  <a:lnTo>
                    <a:pt x="10056" y="2463"/>
                  </a:lnTo>
                  <a:lnTo>
                    <a:pt x="7568" y="115"/>
                  </a:lnTo>
                  <a:cubicBezTo>
                    <a:pt x="7478" y="39"/>
                    <a:pt x="7363" y="0"/>
                    <a:pt x="724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1619775" y="1392250"/>
              <a:ext cx="278525" cy="245650"/>
            </a:xfrm>
            <a:custGeom>
              <a:rect b="b" l="l" r="r" t="t"/>
              <a:pathLst>
                <a:path extrusionOk="0" h="9826" w="11141">
                  <a:moveTo>
                    <a:pt x="5845" y="0"/>
                  </a:moveTo>
                  <a:cubicBezTo>
                    <a:pt x="5730" y="0"/>
                    <a:pt x="5615" y="51"/>
                    <a:pt x="5526" y="141"/>
                  </a:cubicBezTo>
                  <a:lnTo>
                    <a:pt x="128" y="5870"/>
                  </a:lnTo>
                  <a:cubicBezTo>
                    <a:pt x="39" y="5972"/>
                    <a:pt x="1" y="6100"/>
                    <a:pt x="13" y="6227"/>
                  </a:cubicBezTo>
                  <a:cubicBezTo>
                    <a:pt x="26" y="6330"/>
                    <a:pt x="64" y="6432"/>
                    <a:pt x="154" y="6521"/>
                  </a:cubicBezTo>
                  <a:lnTo>
                    <a:pt x="3548" y="9711"/>
                  </a:lnTo>
                  <a:cubicBezTo>
                    <a:pt x="3625" y="9788"/>
                    <a:pt x="3739" y="9826"/>
                    <a:pt x="3854" y="9826"/>
                  </a:cubicBezTo>
                  <a:lnTo>
                    <a:pt x="5245" y="9826"/>
                  </a:lnTo>
                  <a:cubicBezTo>
                    <a:pt x="5373" y="9826"/>
                    <a:pt x="5488" y="9788"/>
                    <a:pt x="5590" y="9686"/>
                  </a:cubicBezTo>
                  <a:lnTo>
                    <a:pt x="8844" y="6227"/>
                  </a:lnTo>
                  <a:lnTo>
                    <a:pt x="10056" y="4939"/>
                  </a:lnTo>
                  <a:lnTo>
                    <a:pt x="10975" y="3956"/>
                  </a:lnTo>
                  <a:cubicBezTo>
                    <a:pt x="11141" y="3777"/>
                    <a:pt x="11141" y="3484"/>
                    <a:pt x="10949" y="3305"/>
                  </a:cubicBezTo>
                  <a:lnTo>
                    <a:pt x="10056" y="2463"/>
                  </a:lnTo>
                  <a:lnTo>
                    <a:pt x="7568" y="115"/>
                  </a:lnTo>
                  <a:cubicBezTo>
                    <a:pt x="7478" y="39"/>
                    <a:pt x="7363" y="0"/>
                    <a:pt x="72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1620100" y="1392250"/>
              <a:ext cx="251075" cy="155700"/>
            </a:xfrm>
            <a:custGeom>
              <a:rect b="b" l="l" r="r" t="t"/>
              <a:pathLst>
                <a:path extrusionOk="0" h="6228" w="10043">
                  <a:moveTo>
                    <a:pt x="5832" y="0"/>
                  </a:moveTo>
                  <a:cubicBezTo>
                    <a:pt x="5717" y="0"/>
                    <a:pt x="5602" y="51"/>
                    <a:pt x="5513" y="141"/>
                  </a:cubicBezTo>
                  <a:lnTo>
                    <a:pt x="115" y="5870"/>
                  </a:lnTo>
                  <a:cubicBezTo>
                    <a:pt x="0" y="6011"/>
                    <a:pt x="102" y="6227"/>
                    <a:pt x="281" y="6227"/>
                  </a:cubicBezTo>
                  <a:lnTo>
                    <a:pt x="8831" y="6227"/>
                  </a:lnTo>
                  <a:lnTo>
                    <a:pt x="10043" y="4939"/>
                  </a:lnTo>
                  <a:lnTo>
                    <a:pt x="10043" y="2463"/>
                  </a:lnTo>
                  <a:lnTo>
                    <a:pt x="7555" y="115"/>
                  </a:lnTo>
                  <a:cubicBezTo>
                    <a:pt x="7465" y="39"/>
                    <a:pt x="7350" y="0"/>
                    <a:pt x="72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1670175" y="1311525"/>
              <a:ext cx="393050" cy="242175"/>
            </a:xfrm>
            <a:custGeom>
              <a:rect b="b" l="l" r="r" t="t"/>
              <a:pathLst>
                <a:path extrusionOk="0" h="9687" w="15722">
                  <a:moveTo>
                    <a:pt x="10490" y="1"/>
                  </a:moveTo>
                  <a:cubicBezTo>
                    <a:pt x="9648" y="1"/>
                    <a:pt x="8806" y="320"/>
                    <a:pt x="8180" y="996"/>
                  </a:cubicBezTo>
                  <a:lnTo>
                    <a:pt x="1" y="9686"/>
                  </a:lnTo>
                  <a:lnTo>
                    <a:pt x="10452" y="9686"/>
                  </a:lnTo>
                  <a:lnTo>
                    <a:pt x="14586" y="5284"/>
                  </a:lnTo>
                  <a:cubicBezTo>
                    <a:pt x="15645" y="4161"/>
                    <a:pt x="15722" y="2425"/>
                    <a:pt x="14765" y="1213"/>
                  </a:cubicBezTo>
                  <a:cubicBezTo>
                    <a:pt x="14152" y="409"/>
                    <a:pt x="13234" y="14"/>
                    <a:pt x="12302" y="1"/>
                  </a:cubicBezTo>
                  <a:cubicBezTo>
                    <a:pt x="12098" y="1"/>
                    <a:pt x="11491" y="7"/>
                    <a:pt x="11022" y="7"/>
                  </a:cubicBezTo>
                  <a:cubicBezTo>
                    <a:pt x="10788" y="7"/>
                    <a:pt x="10588" y="5"/>
                    <a:pt x="1049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1670175" y="1311525"/>
              <a:ext cx="393050" cy="242175"/>
            </a:xfrm>
            <a:custGeom>
              <a:rect b="b" l="l" r="r" t="t"/>
              <a:pathLst>
                <a:path extrusionOk="0" h="9687" w="15722">
                  <a:moveTo>
                    <a:pt x="10490" y="1"/>
                  </a:moveTo>
                  <a:cubicBezTo>
                    <a:pt x="9648" y="1"/>
                    <a:pt x="8806" y="320"/>
                    <a:pt x="8180" y="996"/>
                  </a:cubicBezTo>
                  <a:lnTo>
                    <a:pt x="1" y="9686"/>
                  </a:lnTo>
                  <a:lnTo>
                    <a:pt x="10452" y="9686"/>
                  </a:lnTo>
                  <a:lnTo>
                    <a:pt x="14586" y="5284"/>
                  </a:lnTo>
                  <a:cubicBezTo>
                    <a:pt x="15645" y="4161"/>
                    <a:pt x="15722" y="2425"/>
                    <a:pt x="14765" y="1213"/>
                  </a:cubicBezTo>
                  <a:cubicBezTo>
                    <a:pt x="14152" y="409"/>
                    <a:pt x="13234" y="14"/>
                    <a:pt x="12302" y="1"/>
                  </a:cubicBezTo>
                  <a:cubicBezTo>
                    <a:pt x="12098" y="1"/>
                    <a:pt x="11491" y="7"/>
                    <a:pt x="11022" y="7"/>
                  </a:cubicBezTo>
                  <a:cubicBezTo>
                    <a:pt x="10788" y="7"/>
                    <a:pt x="10588" y="5"/>
                    <a:pt x="104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1716125" y="1311650"/>
              <a:ext cx="347100" cy="242050"/>
            </a:xfrm>
            <a:custGeom>
              <a:rect b="b" l="l" r="r" t="t"/>
              <a:pathLst>
                <a:path extrusionOk="0" h="9682" w="13884">
                  <a:moveTo>
                    <a:pt x="10463" y="1"/>
                  </a:moveTo>
                  <a:cubicBezTo>
                    <a:pt x="9634" y="1"/>
                    <a:pt x="8801" y="328"/>
                    <a:pt x="8180" y="991"/>
                  </a:cubicBezTo>
                  <a:lnTo>
                    <a:pt x="0" y="9681"/>
                  </a:lnTo>
                  <a:lnTo>
                    <a:pt x="8614" y="9681"/>
                  </a:lnTo>
                  <a:lnTo>
                    <a:pt x="12748" y="5279"/>
                  </a:lnTo>
                  <a:cubicBezTo>
                    <a:pt x="13807" y="4156"/>
                    <a:pt x="13884" y="2420"/>
                    <a:pt x="12927" y="1208"/>
                  </a:cubicBezTo>
                  <a:cubicBezTo>
                    <a:pt x="12308" y="407"/>
                    <a:pt x="11387" y="1"/>
                    <a:pt x="104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1624550" y="1368950"/>
              <a:ext cx="384450" cy="338200"/>
            </a:xfrm>
            <a:custGeom>
              <a:rect b="b" l="l" r="r" t="t"/>
              <a:pathLst>
                <a:path extrusionOk="0" h="13528" w="15378">
                  <a:moveTo>
                    <a:pt x="8091" y="1"/>
                  </a:moveTo>
                  <a:cubicBezTo>
                    <a:pt x="7925" y="14"/>
                    <a:pt x="7759" y="77"/>
                    <a:pt x="7645" y="205"/>
                  </a:cubicBezTo>
                  <a:lnTo>
                    <a:pt x="231" y="8078"/>
                  </a:lnTo>
                  <a:cubicBezTo>
                    <a:pt x="1" y="8333"/>
                    <a:pt x="14" y="8742"/>
                    <a:pt x="269" y="8972"/>
                  </a:cubicBezTo>
                  <a:lnTo>
                    <a:pt x="4927" y="13361"/>
                  </a:lnTo>
                  <a:cubicBezTo>
                    <a:pt x="5041" y="13476"/>
                    <a:pt x="5195" y="13527"/>
                    <a:pt x="5360" y="13527"/>
                  </a:cubicBezTo>
                  <a:lnTo>
                    <a:pt x="7275" y="13527"/>
                  </a:lnTo>
                  <a:cubicBezTo>
                    <a:pt x="7440" y="13527"/>
                    <a:pt x="7606" y="13463"/>
                    <a:pt x="7734" y="13336"/>
                  </a:cubicBezTo>
                  <a:lnTo>
                    <a:pt x="15135" y="5450"/>
                  </a:lnTo>
                  <a:cubicBezTo>
                    <a:pt x="15378" y="5194"/>
                    <a:pt x="15365" y="4799"/>
                    <a:pt x="15110" y="4556"/>
                  </a:cubicBezTo>
                  <a:lnTo>
                    <a:pt x="10452" y="179"/>
                  </a:lnTo>
                  <a:cubicBezTo>
                    <a:pt x="10324" y="65"/>
                    <a:pt x="10171" y="14"/>
                    <a:pt x="10018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1672425" y="1369075"/>
              <a:ext cx="336575" cy="338275"/>
            </a:xfrm>
            <a:custGeom>
              <a:rect b="b" l="l" r="r" t="t"/>
              <a:pathLst>
                <a:path extrusionOk="0" h="13531" w="13463">
                  <a:moveTo>
                    <a:pt x="8104" y="0"/>
                  </a:moveTo>
                  <a:cubicBezTo>
                    <a:pt x="7937" y="0"/>
                    <a:pt x="7770" y="67"/>
                    <a:pt x="7644" y="200"/>
                  </a:cubicBezTo>
                  <a:lnTo>
                    <a:pt x="230" y="8073"/>
                  </a:lnTo>
                  <a:cubicBezTo>
                    <a:pt x="0" y="8328"/>
                    <a:pt x="13" y="8737"/>
                    <a:pt x="268" y="8967"/>
                  </a:cubicBezTo>
                  <a:lnTo>
                    <a:pt x="4926" y="13356"/>
                  </a:lnTo>
                  <a:cubicBezTo>
                    <a:pt x="5048" y="13473"/>
                    <a:pt x="5204" y="13530"/>
                    <a:pt x="5358" y="13530"/>
                  </a:cubicBezTo>
                  <a:cubicBezTo>
                    <a:pt x="5526" y="13530"/>
                    <a:pt x="5693" y="13463"/>
                    <a:pt x="5819" y="13331"/>
                  </a:cubicBezTo>
                  <a:lnTo>
                    <a:pt x="13220" y="5445"/>
                  </a:lnTo>
                  <a:cubicBezTo>
                    <a:pt x="13463" y="5189"/>
                    <a:pt x="13450" y="4794"/>
                    <a:pt x="13195" y="4551"/>
                  </a:cubicBezTo>
                  <a:lnTo>
                    <a:pt x="8537" y="174"/>
                  </a:lnTo>
                  <a:cubicBezTo>
                    <a:pt x="8414" y="58"/>
                    <a:pt x="8259" y="0"/>
                    <a:pt x="8104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1519275" y="1594175"/>
              <a:ext cx="273750" cy="221900"/>
            </a:xfrm>
            <a:custGeom>
              <a:rect b="b" l="l" r="r" t="t"/>
              <a:pathLst>
                <a:path extrusionOk="0" h="8876" w="10950">
                  <a:moveTo>
                    <a:pt x="4518" y="1"/>
                  </a:moveTo>
                  <a:lnTo>
                    <a:pt x="1137" y="3587"/>
                  </a:lnTo>
                  <a:cubicBezTo>
                    <a:pt x="77" y="4722"/>
                    <a:pt x="1" y="6445"/>
                    <a:pt x="945" y="7670"/>
                  </a:cubicBezTo>
                  <a:cubicBezTo>
                    <a:pt x="1570" y="8474"/>
                    <a:pt x="2489" y="8869"/>
                    <a:pt x="3421" y="8869"/>
                  </a:cubicBezTo>
                  <a:cubicBezTo>
                    <a:pt x="3616" y="8869"/>
                    <a:pt x="4169" y="8875"/>
                    <a:pt x="4634" y="8875"/>
                  </a:cubicBezTo>
                  <a:cubicBezTo>
                    <a:pt x="4866" y="8875"/>
                    <a:pt x="5075" y="8874"/>
                    <a:pt x="5207" y="8869"/>
                  </a:cubicBezTo>
                  <a:lnTo>
                    <a:pt x="5424" y="8869"/>
                  </a:lnTo>
                  <a:cubicBezTo>
                    <a:pt x="5603" y="8869"/>
                    <a:pt x="5769" y="8844"/>
                    <a:pt x="5935" y="8806"/>
                  </a:cubicBezTo>
                  <a:cubicBezTo>
                    <a:pt x="5973" y="8793"/>
                    <a:pt x="6011" y="8793"/>
                    <a:pt x="6037" y="8780"/>
                  </a:cubicBezTo>
                  <a:cubicBezTo>
                    <a:pt x="6598" y="8640"/>
                    <a:pt x="7121" y="8346"/>
                    <a:pt x="7542" y="7887"/>
                  </a:cubicBezTo>
                  <a:lnTo>
                    <a:pt x="10950" y="4276"/>
                  </a:lnTo>
                  <a:lnTo>
                    <a:pt x="10924" y="4276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1519275" y="1594175"/>
              <a:ext cx="273750" cy="221900"/>
            </a:xfrm>
            <a:custGeom>
              <a:rect b="b" l="l" r="r" t="t"/>
              <a:pathLst>
                <a:path extrusionOk="0" h="8876" w="10950">
                  <a:moveTo>
                    <a:pt x="4518" y="1"/>
                  </a:moveTo>
                  <a:lnTo>
                    <a:pt x="1137" y="3587"/>
                  </a:lnTo>
                  <a:cubicBezTo>
                    <a:pt x="77" y="4722"/>
                    <a:pt x="1" y="6445"/>
                    <a:pt x="945" y="7670"/>
                  </a:cubicBezTo>
                  <a:cubicBezTo>
                    <a:pt x="1570" y="8474"/>
                    <a:pt x="2489" y="8869"/>
                    <a:pt x="3421" y="8869"/>
                  </a:cubicBezTo>
                  <a:cubicBezTo>
                    <a:pt x="3616" y="8869"/>
                    <a:pt x="4169" y="8875"/>
                    <a:pt x="4634" y="8875"/>
                  </a:cubicBezTo>
                  <a:cubicBezTo>
                    <a:pt x="4866" y="8875"/>
                    <a:pt x="5075" y="8874"/>
                    <a:pt x="5207" y="8869"/>
                  </a:cubicBezTo>
                  <a:lnTo>
                    <a:pt x="5424" y="8869"/>
                  </a:lnTo>
                  <a:cubicBezTo>
                    <a:pt x="5603" y="8869"/>
                    <a:pt x="5769" y="8844"/>
                    <a:pt x="5935" y="8806"/>
                  </a:cubicBezTo>
                  <a:cubicBezTo>
                    <a:pt x="5973" y="8793"/>
                    <a:pt x="6011" y="8793"/>
                    <a:pt x="6037" y="8780"/>
                  </a:cubicBezTo>
                  <a:cubicBezTo>
                    <a:pt x="6598" y="8640"/>
                    <a:pt x="7121" y="8346"/>
                    <a:pt x="7542" y="7887"/>
                  </a:cubicBezTo>
                  <a:lnTo>
                    <a:pt x="10950" y="4276"/>
                  </a:lnTo>
                  <a:lnTo>
                    <a:pt x="10924" y="4276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1565225" y="1594175"/>
              <a:ext cx="227800" cy="221750"/>
            </a:xfrm>
            <a:custGeom>
              <a:rect b="b" l="l" r="r" t="t"/>
              <a:pathLst>
                <a:path extrusionOk="0" h="8870" w="9112">
                  <a:moveTo>
                    <a:pt x="4518" y="1"/>
                  </a:moveTo>
                  <a:lnTo>
                    <a:pt x="1136" y="3587"/>
                  </a:lnTo>
                  <a:cubicBezTo>
                    <a:pt x="77" y="4722"/>
                    <a:pt x="0" y="6445"/>
                    <a:pt x="945" y="7670"/>
                  </a:cubicBezTo>
                  <a:cubicBezTo>
                    <a:pt x="1557" y="8461"/>
                    <a:pt x="2463" y="8857"/>
                    <a:pt x="3369" y="8869"/>
                  </a:cubicBezTo>
                  <a:lnTo>
                    <a:pt x="3586" y="8869"/>
                  </a:lnTo>
                  <a:cubicBezTo>
                    <a:pt x="3765" y="8869"/>
                    <a:pt x="3931" y="8844"/>
                    <a:pt x="4097" y="8806"/>
                  </a:cubicBezTo>
                  <a:cubicBezTo>
                    <a:pt x="4135" y="8793"/>
                    <a:pt x="4173" y="8793"/>
                    <a:pt x="4199" y="8780"/>
                  </a:cubicBezTo>
                  <a:cubicBezTo>
                    <a:pt x="4760" y="8640"/>
                    <a:pt x="5283" y="8346"/>
                    <a:pt x="5704" y="7887"/>
                  </a:cubicBezTo>
                  <a:lnTo>
                    <a:pt x="9112" y="4276"/>
                  </a:lnTo>
                  <a:lnTo>
                    <a:pt x="9086" y="4276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623275" y="957725"/>
              <a:ext cx="543950" cy="504400"/>
            </a:xfrm>
            <a:custGeom>
              <a:rect b="b" l="l" r="r" t="t"/>
              <a:pathLst>
                <a:path extrusionOk="0" h="20176" w="21758">
                  <a:moveTo>
                    <a:pt x="5280" y="1"/>
                  </a:moveTo>
                  <a:cubicBezTo>
                    <a:pt x="5264" y="1"/>
                    <a:pt x="5248" y="1"/>
                    <a:pt x="5233" y="1"/>
                  </a:cubicBezTo>
                  <a:lnTo>
                    <a:pt x="3421" y="1"/>
                  </a:lnTo>
                  <a:cubicBezTo>
                    <a:pt x="2489" y="1"/>
                    <a:pt x="1570" y="410"/>
                    <a:pt x="945" y="1201"/>
                  </a:cubicBezTo>
                  <a:cubicBezTo>
                    <a:pt x="1" y="2426"/>
                    <a:pt x="77" y="4148"/>
                    <a:pt x="1137" y="5284"/>
                  </a:cubicBezTo>
                  <a:lnTo>
                    <a:pt x="14216" y="19193"/>
                  </a:lnTo>
                  <a:cubicBezTo>
                    <a:pt x="14829" y="19844"/>
                    <a:pt x="15658" y="20176"/>
                    <a:pt x="16488" y="20176"/>
                  </a:cubicBezTo>
                  <a:lnTo>
                    <a:pt x="18338" y="20176"/>
                  </a:lnTo>
                  <a:cubicBezTo>
                    <a:pt x="19257" y="20176"/>
                    <a:pt x="20176" y="19768"/>
                    <a:pt x="20801" y="18964"/>
                  </a:cubicBezTo>
                  <a:cubicBezTo>
                    <a:pt x="21758" y="17751"/>
                    <a:pt x="21681" y="16016"/>
                    <a:pt x="20622" y="14893"/>
                  </a:cubicBezTo>
                  <a:lnTo>
                    <a:pt x="7542" y="984"/>
                  </a:lnTo>
                  <a:cubicBezTo>
                    <a:pt x="6929" y="333"/>
                    <a:pt x="6106" y="1"/>
                    <a:pt x="528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623275" y="957725"/>
              <a:ext cx="543950" cy="504400"/>
            </a:xfrm>
            <a:custGeom>
              <a:rect b="b" l="l" r="r" t="t"/>
              <a:pathLst>
                <a:path extrusionOk="0" h="20176" w="21758">
                  <a:moveTo>
                    <a:pt x="5280" y="1"/>
                  </a:moveTo>
                  <a:cubicBezTo>
                    <a:pt x="5264" y="1"/>
                    <a:pt x="5248" y="1"/>
                    <a:pt x="5233" y="1"/>
                  </a:cubicBezTo>
                  <a:lnTo>
                    <a:pt x="3421" y="1"/>
                  </a:lnTo>
                  <a:cubicBezTo>
                    <a:pt x="2489" y="1"/>
                    <a:pt x="1570" y="410"/>
                    <a:pt x="945" y="1201"/>
                  </a:cubicBezTo>
                  <a:cubicBezTo>
                    <a:pt x="1" y="2426"/>
                    <a:pt x="77" y="4148"/>
                    <a:pt x="1137" y="5284"/>
                  </a:cubicBezTo>
                  <a:lnTo>
                    <a:pt x="14216" y="19193"/>
                  </a:lnTo>
                  <a:cubicBezTo>
                    <a:pt x="14829" y="19844"/>
                    <a:pt x="15658" y="20176"/>
                    <a:pt x="16488" y="20176"/>
                  </a:cubicBezTo>
                  <a:lnTo>
                    <a:pt x="18338" y="20176"/>
                  </a:lnTo>
                  <a:cubicBezTo>
                    <a:pt x="19257" y="20176"/>
                    <a:pt x="20176" y="19768"/>
                    <a:pt x="20801" y="18964"/>
                  </a:cubicBezTo>
                  <a:cubicBezTo>
                    <a:pt x="21758" y="17751"/>
                    <a:pt x="21681" y="16016"/>
                    <a:pt x="20622" y="14893"/>
                  </a:cubicBezTo>
                  <a:lnTo>
                    <a:pt x="7542" y="984"/>
                  </a:lnTo>
                  <a:cubicBezTo>
                    <a:pt x="6929" y="333"/>
                    <a:pt x="6106" y="1"/>
                    <a:pt x="5280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1669225" y="957550"/>
              <a:ext cx="498000" cy="504550"/>
            </a:xfrm>
            <a:custGeom>
              <a:rect b="b" l="l" r="r" t="t"/>
              <a:pathLst>
                <a:path extrusionOk="0" h="20182" w="19920">
                  <a:moveTo>
                    <a:pt x="3420" y="0"/>
                  </a:moveTo>
                  <a:cubicBezTo>
                    <a:pt x="2494" y="0"/>
                    <a:pt x="1570" y="407"/>
                    <a:pt x="945" y="1208"/>
                  </a:cubicBezTo>
                  <a:cubicBezTo>
                    <a:pt x="0" y="2433"/>
                    <a:pt x="77" y="4155"/>
                    <a:pt x="1136" y="5291"/>
                  </a:cubicBezTo>
                  <a:lnTo>
                    <a:pt x="14216" y="19200"/>
                  </a:lnTo>
                  <a:cubicBezTo>
                    <a:pt x="14837" y="19857"/>
                    <a:pt x="15669" y="20181"/>
                    <a:pt x="16499" y="20181"/>
                  </a:cubicBezTo>
                  <a:cubicBezTo>
                    <a:pt x="17425" y="20181"/>
                    <a:pt x="18350" y="19778"/>
                    <a:pt x="18976" y="18983"/>
                  </a:cubicBezTo>
                  <a:cubicBezTo>
                    <a:pt x="19920" y="17758"/>
                    <a:pt x="19843" y="16023"/>
                    <a:pt x="18784" y="14900"/>
                  </a:cubicBezTo>
                  <a:lnTo>
                    <a:pt x="5704" y="991"/>
                  </a:lnTo>
                  <a:cubicBezTo>
                    <a:pt x="5083" y="327"/>
                    <a:pt x="4251" y="0"/>
                    <a:pt x="3420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1558200" y="1684475"/>
              <a:ext cx="204850" cy="164950"/>
            </a:xfrm>
            <a:custGeom>
              <a:rect b="b" l="l" r="r" t="t"/>
              <a:pathLst>
                <a:path extrusionOk="0" h="6598" w="8194">
                  <a:moveTo>
                    <a:pt x="2936" y="0"/>
                  </a:moveTo>
                  <a:cubicBezTo>
                    <a:pt x="1315" y="0"/>
                    <a:pt x="1" y="1314"/>
                    <a:pt x="1" y="2948"/>
                  </a:cubicBezTo>
                  <a:lnTo>
                    <a:pt x="1" y="6597"/>
                  </a:lnTo>
                  <a:lnTo>
                    <a:pt x="8193" y="6597"/>
                  </a:lnTo>
                  <a:lnTo>
                    <a:pt x="8193" y="2948"/>
                  </a:lnTo>
                  <a:cubicBezTo>
                    <a:pt x="8193" y="1314"/>
                    <a:pt x="6866" y="0"/>
                    <a:pt x="5245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1598075" y="1684475"/>
              <a:ext cx="164975" cy="164950"/>
            </a:xfrm>
            <a:custGeom>
              <a:rect b="b" l="l" r="r" t="t"/>
              <a:pathLst>
                <a:path extrusionOk="0" h="6598" w="6599">
                  <a:moveTo>
                    <a:pt x="2936" y="0"/>
                  </a:moveTo>
                  <a:cubicBezTo>
                    <a:pt x="1315" y="0"/>
                    <a:pt x="1" y="1314"/>
                    <a:pt x="1" y="2948"/>
                  </a:cubicBezTo>
                  <a:lnTo>
                    <a:pt x="1" y="6597"/>
                  </a:lnTo>
                  <a:lnTo>
                    <a:pt x="6598" y="6597"/>
                  </a:lnTo>
                  <a:lnTo>
                    <a:pt x="6598" y="2948"/>
                  </a:lnTo>
                  <a:cubicBezTo>
                    <a:pt x="6598" y="1314"/>
                    <a:pt x="5271" y="0"/>
                    <a:pt x="3650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1391675" y="1829625"/>
              <a:ext cx="457175" cy="90625"/>
            </a:xfrm>
            <a:custGeom>
              <a:rect b="b" l="l" r="r" t="t"/>
              <a:pathLst>
                <a:path extrusionOk="0" h="3625" w="18287">
                  <a:moveTo>
                    <a:pt x="473" y="0"/>
                  </a:moveTo>
                  <a:cubicBezTo>
                    <a:pt x="218" y="0"/>
                    <a:pt x="1" y="217"/>
                    <a:pt x="1" y="472"/>
                  </a:cubicBezTo>
                  <a:lnTo>
                    <a:pt x="1" y="3624"/>
                  </a:lnTo>
                  <a:lnTo>
                    <a:pt x="18287" y="3624"/>
                  </a:lnTo>
                  <a:lnTo>
                    <a:pt x="18287" y="472"/>
                  </a:lnTo>
                  <a:cubicBezTo>
                    <a:pt x="18287" y="217"/>
                    <a:pt x="18083" y="0"/>
                    <a:pt x="17815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1591075" y="1829625"/>
              <a:ext cx="257775" cy="90625"/>
            </a:xfrm>
            <a:custGeom>
              <a:rect b="b" l="l" r="r" t="t"/>
              <a:pathLst>
                <a:path extrusionOk="0" h="3625" w="10311">
                  <a:moveTo>
                    <a:pt x="472" y="0"/>
                  </a:moveTo>
                  <a:cubicBezTo>
                    <a:pt x="217" y="0"/>
                    <a:pt x="0" y="217"/>
                    <a:pt x="0" y="472"/>
                  </a:cubicBezTo>
                  <a:lnTo>
                    <a:pt x="0" y="3624"/>
                  </a:lnTo>
                  <a:lnTo>
                    <a:pt x="10311" y="3624"/>
                  </a:lnTo>
                  <a:lnTo>
                    <a:pt x="10311" y="472"/>
                  </a:lnTo>
                  <a:cubicBezTo>
                    <a:pt x="10311" y="217"/>
                    <a:pt x="10107" y="0"/>
                    <a:pt x="9839" y="0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359150" y="1906175"/>
              <a:ext cx="611250" cy="30025"/>
            </a:xfrm>
            <a:custGeom>
              <a:rect b="b" l="l" r="r" t="t"/>
              <a:pathLst>
                <a:path extrusionOk="0" h="1201" w="24450">
                  <a:moveTo>
                    <a:pt x="740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24450" y="1200"/>
                  </a:lnTo>
                  <a:lnTo>
                    <a:pt x="24450" y="728"/>
                  </a:lnTo>
                  <a:cubicBezTo>
                    <a:pt x="24450" y="332"/>
                    <a:pt x="24118" y="1"/>
                    <a:pt x="2370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1359150" y="1906175"/>
              <a:ext cx="611250" cy="30025"/>
            </a:xfrm>
            <a:custGeom>
              <a:rect b="b" l="l" r="r" t="t"/>
              <a:pathLst>
                <a:path extrusionOk="0" h="1201" w="24450">
                  <a:moveTo>
                    <a:pt x="740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24450" y="1200"/>
                  </a:lnTo>
                  <a:lnTo>
                    <a:pt x="24450" y="728"/>
                  </a:lnTo>
                  <a:cubicBezTo>
                    <a:pt x="24450" y="332"/>
                    <a:pt x="24118" y="1"/>
                    <a:pt x="237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1558525" y="1906175"/>
              <a:ext cx="411875" cy="30025"/>
            </a:xfrm>
            <a:custGeom>
              <a:rect b="b" l="l" r="r" t="t"/>
              <a:pathLst>
                <a:path extrusionOk="0" h="1201" w="16475">
                  <a:moveTo>
                    <a:pt x="741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16475" y="1200"/>
                  </a:lnTo>
                  <a:lnTo>
                    <a:pt x="16475" y="728"/>
                  </a:lnTo>
                  <a:cubicBezTo>
                    <a:pt x="16475" y="332"/>
                    <a:pt x="16143" y="1"/>
                    <a:pt x="157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1635400" y="1710950"/>
              <a:ext cx="107550" cy="113275"/>
            </a:xfrm>
            <a:custGeom>
              <a:rect b="b" l="l" r="r" t="t"/>
              <a:pathLst>
                <a:path extrusionOk="0" h="4531" w="4302">
                  <a:moveTo>
                    <a:pt x="1915" y="0"/>
                  </a:moveTo>
                  <a:cubicBezTo>
                    <a:pt x="869" y="0"/>
                    <a:pt x="1" y="1008"/>
                    <a:pt x="1" y="2259"/>
                  </a:cubicBezTo>
                  <a:cubicBezTo>
                    <a:pt x="1" y="3509"/>
                    <a:pt x="869" y="4530"/>
                    <a:pt x="1915" y="4530"/>
                  </a:cubicBezTo>
                  <a:lnTo>
                    <a:pt x="2387" y="4530"/>
                  </a:lnTo>
                  <a:cubicBezTo>
                    <a:pt x="3446" y="4530"/>
                    <a:pt x="4301" y="3509"/>
                    <a:pt x="4301" y="2259"/>
                  </a:cubicBezTo>
                  <a:cubicBezTo>
                    <a:pt x="4301" y="1008"/>
                    <a:pt x="3446" y="0"/>
                    <a:pt x="23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1635400" y="1710950"/>
              <a:ext cx="107550" cy="113275"/>
            </a:xfrm>
            <a:custGeom>
              <a:rect b="b" l="l" r="r" t="t"/>
              <a:pathLst>
                <a:path extrusionOk="0" h="4531" w="4302">
                  <a:moveTo>
                    <a:pt x="1915" y="0"/>
                  </a:moveTo>
                  <a:cubicBezTo>
                    <a:pt x="869" y="0"/>
                    <a:pt x="1" y="1008"/>
                    <a:pt x="1" y="2259"/>
                  </a:cubicBezTo>
                  <a:cubicBezTo>
                    <a:pt x="1" y="3509"/>
                    <a:pt x="869" y="4530"/>
                    <a:pt x="1915" y="4530"/>
                  </a:cubicBezTo>
                  <a:lnTo>
                    <a:pt x="2387" y="4530"/>
                  </a:lnTo>
                  <a:cubicBezTo>
                    <a:pt x="3446" y="4530"/>
                    <a:pt x="4301" y="3509"/>
                    <a:pt x="4301" y="2259"/>
                  </a:cubicBezTo>
                  <a:cubicBezTo>
                    <a:pt x="4301" y="1008"/>
                    <a:pt x="3446" y="0"/>
                    <a:pt x="2387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1647200" y="1710950"/>
              <a:ext cx="95750" cy="113275"/>
            </a:xfrm>
            <a:custGeom>
              <a:rect b="b" l="l" r="r" t="t"/>
              <a:pathLst>
                <a:path extrusionOk="0" h="4531" w="3830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cubicBezTo>
                    <a:pt x="2961" y="4530"/>
                    <a:pt x="3829" y="3509"/>
                    <a:pt x="3829" y="2259"/>
                  </a:cubicBezTo>
                  <a:cubicBezTo>
                    <a:pt x="3829" y="1008"/>
                    <a:pt x="2961" y="0"/>
                    <a:pt x="19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1674000" y="1733900"/>
              <a:ext cx="63825" cy="67350"/>
            </a:xfrm>
            <a:custGeom>
              <a:rect b="b" l="l" r="r" t="t"/>
              <a:pathLst>
                <a:path extrusionOk="0" h="2694" w="2553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1674000" y="1733900"/>
              <a:ext cx="63825" cy="67350"/>
            </a:xfrm>
            <a:custGeom>
              <a:rect b="b" l="l" r="r" t="t"/>
              <a:pathLst>
                <a:path extrusionOk="0" h="2694" w="2553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1681025" y="1733900"/>
              <a:ext cx="56800" cy="67350"/>
            </a:xfrm>
            <a:custGeom>
              <a:rect b="b" l="l" r="r" t="t"/>
              <a:pathLst>
                <a:path extrusionOk="0" h="2694" w="2272">
                  <a:moveTo>
                    <a:pt x="1136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6" y="2693"/>
                  </a:cubicBezTo>
                  <a:cubicBezTo>
                    <a:pt x="1762" y="2693"/>
                    <a:pt x="2272" y="2081"/>
                    <a:pt x="2272" y="1341"/>
                  </a:cubicBezTo>
                  <a:cubicBezTo>
                    <a:pt x="2272" y="601"/>
                    <a:pt x="1762" y="1"/>
                    <a:pt x="1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2046300" y="1323650"/>
              <a:ext cx="107225" cy="113275"/>
            </a:xfrm>
            <a:custGeom>
              <a:rect b="b" l="l" r="r" t="t"/>
              <a:pathLst>
                <a:path extrusionOk="0" h="4531" w="4289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23"/>
                    <a:pt x="856" y="4531"/>
                    <a:pt x="1915" y="4531"/>
                  </a:cubicBezTo>
                  <a:lnTo>
                    <a:pt x="2374" y="4531"/>
                  </a:lnTo>
                  <a:cubicBezTo>
                    <a:pt x="3433" y="4531"/>
                    <a:pt x="4288" y="3523"/>
                    <a:pt x="4288" y="2272"/>
                  </a:cubicBezTo>
                  <a:cubicBezTo>
                    <a:pt x="4288" y="1022"/>
                    <a:pt x="3433" y="1"/>
                    <a:pt x="237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2046300" y="1323650"/>
              <a:ext cx="107225" cy="113275"/>
            </a:xfrm>
            <a:custGeom>
              <a:rect b="b" l="l" r="r" t="t"/>
              <a:pathLst>
                <a:path extrusionOk="0" h="4531" w="4289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23"/>
                    <a:pt x="856" y="4531"/>
                    <a:pt x="1915" y="4531"/>
                  </a:cubicBezTo>
                  <a:lnTo>
                    <a:pt x="2374" y="4531"/>
                  </a:lnTo>
                  <a:cubicBezTo>
                    <a:pt x="3433" y="4531"/>
                    <a:pt x="4288" y="3523"/>
                    <a:pt x="4288" y="2272"/>
                  </a:cubicBezTo>
                  <a:cubicBezTo>
                    <a:pt x="4288" y="1022"/>
                    <a:pt x="3433" y="1"/>
                    <a:pt x="2374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2057775" y="1323650"/>
              <a:ext cx="95750" cy="113275"/>
            </a:xfrm>
            <a:custGeom>
              <a:rect b="b" l="l" r="r" t="t"/>
              <a:pathLst>
                <a:path extrusionOk="0" h="4531" w="3830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10"/>
                    <a:pt x="856" y="4531"/>
                    <a:pt x="1915" y="4531"/>
                  </a:cubicBezTo>
                  <a:cubicBezTo>
                    <a:pt x="2974" y="4531"/>
                    <a:pt x="3829" y="3510"/>
                    <a:pt x="3829" y="2272"/>
                  </a:cubicBezTo>
                  <a:cubicBezTo>
                    <a:pt x="3829" y="1022"/>
                    <a:pt x="2974" y="1"/>
                    <a:pt x="19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2084900" y="1346625"/>
              <a:ext cx="63500" cy="67350"/>
            </a:xfrm>
            <a:custGeom>
              <a:rect b="b" l="l" r="r" t="t"/>
              <a:pathLst>
                <a:path extrusionOk="0" h="2694" w="2540">
                  <a:moveTo>
                    <a:pt x="1136" y="1"/>
                  </a:moveTo>
                  <a:cubicBezTo>
                    <a:pt x="498" y="1"/>
                    <a:pt x="1" y="600"/>
                    <a:pt x="1" y="1340"/>
                  </a:cubicBezTo>
                  <a:cubicBezTo>
                    <a:pt x="1" y="2093"/>
                    <a:pt x="498" y="2693"/>
                    <a:pt x="1136" y="2693"/>
                  </a:cubicBezTo>
                  <a:lnTo>
                    <a:pt x="1404" y="2693"/>
                  </a:lnTo>
                  <a:cubicBezTo>
                    <a:pt x="2030" y="2693"/>
                    <a:pt x="2540" y="2093"/>
                    <a:pt x="2540" y="1340"/>
                  </a:cubicBezTo>
                  <a:cubicBezTo>
                    <a:pt x="2540" y="600"/>
                    <a:pt x="2030" y="1"/>
                    <a:pt x="140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2084900" y="1346625"/>
              <a:ext cx="63500" cy="67350"/>
            </a:xfrm>
            <a:custGeom>
              <a:rect b="b" l="l" r="r" t="t"/>
              <a:pathLst>
                <a:path extrusionOk="0" h="2694" w="2540">
                  <a:moveTo>
                    <a:pt x="1136" y="1"/>
                  </a:moveTo>
                  <a:cubicBezTo>
                    <a:pt x="498" y="1"/>
                    <a:pt x="1" y="600"/>
                    <a:pt x="1" y="1340"/>
                  </a:cubicBezTo>
                  <a:cubicBezTo>
                    <a:pt x="1" y="2093"/>
                    <a:pt x="498" y="2693"/>
                    <a:pt x="1136" y="2693"/>
                  </a:cubicBezTo>
                  <a:lnTo>
                    <a:pt x="1404" y="2693"/>
                  </a:lnTo>
                  <a:cubicBezTo>
                    <a:pt x="2030" y="2693"/>
                    <a:pt x="2540" y="2093"/>
                    <a:pt x="2540" y="1340"/>
                  </a:cubicBezTo>
                  <a:cubicBezTo>
                    <a:pt x="2540" y="600"/>
                    <a:pt x="2030" y="1"/>
                    <a:pt x="1404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2091600" y="1346625"/>
              <a:ext cx="56800" cy="67350"/>
            </a:xfrm>
            <a:custGeom>
              <a:rect b="b" l="l" r="r" t="t"/>
              <a:pathLst>
                <a:path extrusionOk="0" h="2694" w="2272">
                  <a:moveTo>
                    <a:pt x="1136" y="1"/>
                  </a:moveTo>
                  <a:cubicBezTo>
                    <a:pt x="511" y="1"/>
                    <a:pt x="1" y="600"/>
                    <a:pt x="1" y="1340"/>
                  </a:cubicBezTo>
                  <a:cubicBezTo>
                    <a:pt x="1" y="2093"/>
                    <a:pt x="511" y="2693"/>
                    <a:pt x="1136" y="2693"/>
                  </a:cubicBezTo>
                  <a:cubicBezTo>
                    <a:pt x="1762" y="2693"/>
                    <a:pt x="2272" y="2093"/>
                    <a:pt x="2272" y="1340"/>
                  </a:cubicBezTo>
                  <a:cubicBezTo>
                    <a:pt x="2272" y="600"/>
                    <a:pt x="1762" y="1"/>
                    <a:pt x="1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1531725" y="938775"/>
              <a:ext cx="354450" cy="220750"/>
            </a:xfrm>
            <a:custGeom>
              <a:rect b="b" l="l" r="r" t="t"/>
              <a:pathLst>
                <a:path extrusionOk="0" h="8830" w="14178">
                  <a:moveTo>
                    <a:pt x="6200" y="1"/>
                  </a:moveTo>
                  <a:cubicBezTo>
                    <a:pt x="5370" y="1"/>
                    <a:pt x="4645" y="2"/>
                    <a:pt x="4339" y="6"/>
                  </a:cubicBezTo>
                  <a:cubicBezTo>
                    <a:pt x="3931" y="6"/>
                    <a:pt x="3510" y="70"/>
                    <a:pt x="3101" y="211"/>
                  </a:cubicBezTo>
                  <a:lnTo>
                    <a:pt x="1" y="1436"/>
                  </a:lnTo>
                  <a:lnTo>
                    <a:pt x="1" y="7382"/>
                  </a:lnTo>
                  <a:lnTo>
                    <a:pt x="3101" y="8620"/>
                  </a:lnTo>
                  <a:cubicBezTo>
                    <a:pt x="3528" y="8750"/>
                    <a:pt x="3954" y="8825"/>
                    <a:pt x="4380" y="8825"/>
                  </a:cubicBezTo>
                  <a:cubicBezTo>
                    <a:pt x="4413" y="8825"/>
                    <a:pt x="4446" y="8825"/>
                    <a:pt x="4480" y="8824"/>
                  </a:cubicBezTo>
                  <a:cubicBezTo>
                    <a:pt x="4480" y="8824"/>
                    <a:pt x="6759" y="8830"/>
                    <a:pt x="8416" y="8830"/>
                  </a:cubicBezTo>
                  <a:cubicBezTo>
                    <a:pt x="9244" y="8830"/>
                    <a:pt x="9916" y="8828"/>
                    <a:pt x="10069" y="8824"/>
                  </a:cubicBezTo>
                  <a:cubicBezTo>
                    <a:pt x="12187" y="8786"/>
                    <a:pt x="14178" y="7140"/>
                    <a:pt x="14178" y="4409"/>
                  </a:cubicBezTo>
                  <a:cubicBezTo>
                    <a:pt x="14178" y="1720"/>
                    <a:pt x="12155" y="6"/>
                    <a:pt x="10012" y="6"/>
                  </a:cubicBezTo>
                  <a:cubicBezTo>
                    <a:pt x="9988" y="6"/>
                    <a:pt x="9965" y="6"/>
                    <a:pt x="9941" y="6"/>
                  </a:cubicBezTo>
                  <a:cubicBezTo>
                    <a:pt x="9941" y="6"/>
                    <a:pt x="7860" y="1"/>
                    <a:pt x="6200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1655175" y="938875"/>
              <a:ext cx="231000" cy="220575"/>
            </a:xfrm>
            <a:custGeom>
              <a:rect b="b" l="l" r="r" t="t"/>
              <a:pathLst>
                <a:path extrusionOk="0" h="8823" w="9240">
                  <a:moveTo>
                    <a:pt x="5050" y="0"/>
                  </a:moveTo>
                  <a:cubicBezTo>
                    <a:pt x="4617" y="0"/>
                    <a:pt x="4179" y="67"/>
                    <a:pt x="3753" y="207"/>
                  </a:cubicBezTo>
                  <a:lnTo>
                    <a:pt x="1" y="1432"/>
                  </a:lnTo>
                  <a:lnTo>
                    <a:pt x="1" y="7378"/>
                  </a:lnTo>
                  <a:lnTo>
                    <a:pt x="3753" y="8616"/>
                  </a:lnTo>
                  <a:cubicBezTo>
                    <a:pt x="4179" y="8755"/>
                    <a:pt x="4616" y="8822"/>
                    <a:pt x="5049" y="8822"/>
                  </a:cubicBezTo>
                  <a:cubicBezTo>
                    <a:pt x="7198" y="8822"/>
                    <a:pt x="9240" y="7166"/>
                    <a:pt x="9240" y="4405"/>
                  </a:cubicBezTo>
                  <a:cubicBezTo>
                    <a:pt x="9240" y="1655"/>
                    <a:pt x="7198" y="0"/>
                    <a:pt x="5050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763325" y="992525"/>
              <a:ext cx="107550" cy="113275"/>
            </a:xfrm>
            <a:custGeom>
              <a:rect b="b" l="l" r="r" t="t"/>
              <a:pathLst>
                <a:path extrusionOk="0" h="4531" w="4302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lnTo>
                    <a:pt x="2387" y="4530"/>
                  </a:lnTo>
                  <a:cubicBezTo>
                    <a:pt x="3433" y="4530"/>
                    <a:pt x="4301" y="3509"/>
                    <a:pt x="4301" y="2259"/>
                  </a:cubicBezTo>
                  <a:cubicBezTo>
                    <a:pt x="4301" y="1008"/>
                    <a:pt x="3433" y="0"/>
                    <a:pt x="23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1763325" y="992525"/>
              <a:ext cx="107550" cy="113275"/>
            </a:xfrm>
            <a:custGeom>
              <a:rect b="b" l="l" r="r" t="t"/>
              <a:pathLst>
                <a:path extrusionOk="0" h="4531" w="4302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lnTo>
                    <a:pt x="2387" y="4530"/>
                  </a:lnTo>
                  <a:cubicBezTo>
                    <a:pt x="3433" y="4530"/>
                    <a:pt x="4301" y="3509"/>
                    <a:pt x="4301" y="2259"/>
                  </a:cubicBezTo>
                  <a:cubicBezTo>
                    <a:pt x="4301" y="1008"/>
                    <a:pt x="3433" y="0"/>
                    <a:pt x="2387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1774825" y="992525"/>
              <a:ext cx="95725" cy="112950"/>
            </a:xfrm>
            <a:custGeom>
              <a:rect b="b" l="l" r="r" t="t"/>
              <a:pathLst>
                <a:path extrusionOk="0" h="4518" w="3829">
                  <a:moveTo>
                    <a:pt x="1914" y="0"/>
                  </a:moveTo>
                  <a:cubicBezTo>
                    <a:pt x="868" y="0"/>
                    <a:pt x="0" y="1008"/>
                    <a:pt x="0" y="2259"/>
                  </a:cubicBezTo>
                  <a:cubicBezTo>
                    <a:pt x="0" y="3509"/>
                    <a:pt x="868" y="4517"/>
                    <a:pt x="1914" y="4517"/>
                  </a:cubicBezTo>
                  <a:cubicBezTo>
                    <a:pt x="2973" y="4517"/>
                    <a:pt x="3828" y="3509"/>
                    <a:pt x="3828" y="2259"/>
                  </a:cubicBezTo>
                  <a:cubicBezTo>
                    <a:pt x="3828" y="1008"/>
                    <a:pt x="2973" y="0"/>
                    <a:pt x="19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1801925" y="1015475"/>
              <a:ext cx="63850" cy="67350"/>
            </a:xfrm>
            <a:custGeom>
              <a:rect b="b" l="l" r="r" t="t"/>
              <a:pathLst>
                <a:path extrusionOk="0" h="2694" w="2554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1801925" y="1015475"/>
              <a:ext cx="63850" cy="67350"/>
            </a:xfrm>
            <a:custGeom>
              <a:rect b="b" l="l" r="r" t="t"/>
              <a:pathLst>
                <a:path extrusionOk="0" h="2694" w="2554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1808950" y="1015475"/>
              <a:ext cx="56825" cy="67350"/>
            </a:xfrm>
            <a:custGeom>
              <a:rect b="b" l="l" r="r" t="t"/>
              <a:pathLst>
                <a:path extrusionOk="0" h="2694" w="2273">
                  <a:moveTo>
                    <a:pt x="1136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6" y="2693"/>
                  </a:cubicBezTo>
                  <a:cubicBezTo>
                    <a:pt x="1762" y="2693"/>
                    <a:pt x="2272" y="2081"/>
                    <a:pt x="2272" y="1341"/>
                  </a:cubicBezTo>
                  <a:cubicBezTo>
                    <a:pt x="2272" y="601"/>
                    <a:pt x="1762" y="1"/>
                    <a:pt x="1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1493775" y="947525"/>
              <a:ext cx="192375" cy="202925"/>
            </a:xfrm>
            <a:custGeom>
              <a:rect b="b" l="l" r="r" t="t"/>
              <a:pathLst>
                <a:path extrusionOk="0" h="8117" w="7695">
                  <a:moveTo>
                    <a:pt x="3433" y="1"/>
                  </a:moveTo>
                  <a:cubicBezTo>
                    <a:pt x="1531" y="1"/>
                    <a:pt x="0" y="1826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lnTo>
                    <a:pt x="4262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1493775" y="947525"/>
              <a:ext cx="192375" cy="202925"/>
            </a:xfrm>
            <a:custGeom>
              <a:rect b="b" l="l" r="r" t="t"/>
              <a:pathLst>
                <a:path extrusionOk="0" h="8117" w="7695">
                  <a:moveTo>
                    <a:pt x="3433" y="1"/>
                  </a:moveTo>
                  <a:cubicBezTo>
                    <a:pt x="1531" y="1"/>
                    <a:pt x="0" y="1826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lnTo>
                    <a:pt x="4262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1493775" y="947525"/>
              <a:ext cx="171650" cy="202925"/>
            </a:xfrm>
            <a:custGeom>
              <a:rect b="b" l="l" r="r" t="t"/>
              <a:pathLst>
                <a:path extrusionOk="0" h="8117" w="6866">
                  <a:moveTo>
                    <a:pt x="3433" y="1"/>
                  </a:moveTo>
                  <a:cubicBezTo>
                    <a:pt x="1531" y="1"/>
                    <a:pt x="0" y="1813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cubicBezTo>
                    <a:pt x="5321" y="8117"/>
                    <a:pt x="6865" y="6305"/>
                    <a:pt x="6865" y="4059"/>
                  </a:cubicBezTo>
                  <a:cubicBezTo>
                    <a:pt x="6865" y="1813"/>
                    <a:pt x="5321" y="1"/>
                    <a:pt x="34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1374125" y="967625"/>
              <a:ext cx="247600" cy="162725"/>
            </a:xfrm>
            <a:custGeom>
              <a:rect b="b" l="l" r="r" t="t"/>
              <a:pathLst>
                <a:path extrusionOk="0" h="6509" w="9904">
                  <a:moveTo>
                    <a:pt x="2770" y="1"/>
                  </a:moveTo>
                  <a:cubicBezTo>
                    <a:pt x="1239" y="1"/>
                    <a:pt x="1" y="1456"/>
                    <a:pt x="1" y="3255"/>
                  </a:cubicBezTo>
                  <a:cubicBezTo>
                    <a:pt x="1" y="5054"/>
                    <a:pt x="1239" y="6509"/>
                    <a:pt x="2770" y="6509"/>
                  </a:cubicBezTo>
                  <a:lnTo>
                    <a:pt x="7121" y="6509"/>
                  </a:lnTo>
                  <a:cubicBezTo>
                    <a:pt x="8665" y="6509"/>
                    <a:pt x="9903" y="5054"/>
                    <a:pt x="9903" y="3255"/>
                  </a:cubicBezTo>
                  <a:cubicBezTo>
                    <a:pt x="9903" y="1456"/>
                    <a:pt x="8665" y="1"/>
                    <a:pt x="71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1374125" y="967625"/>
              <a:ext cx="247600" cy="162725"/>
            </a:xfrm>
            <a:custGeom>
              <a:rect b="b" l="l" r="r" t="t"/>
              <a:pathLst>
                <a:path extrusionOk="0" h="6509" w="9904">
                  <a:moveTo>
                    <a:pt x="2770" y="1"/>
                  </a:moveTo>
                  <a:cubicBezTo>
                    <a:pt x="1239" y="1"/>
                    <a:pt x="1" y="1456"/>
                    <a:pt x="1" y="3255"/>
                  </a:cubicBezTo>
                  <a:cubicBezTo>
                    <a:pt x="1" y="5054"/>
                    <a:pt x="1239" y="6509"/>
                    <a:pt x="2770" y="6509"/>
                  </a:cubicBezTo>
                  <a:lnTo>
                    <a:pt x="7121" y="6509"/>
                  </a:lnTo>
                  <a:cubicBezTo>
                    <a:pt x="8665" y="6509"/>
                    <a:pt x="9903" y="5054"/>
                    <a:pt x="9903" y="3255"/>
                  </a:cubicBezTo>
                  <a:cubicBezTo>
                    <a:pt x="9903" y="1456"/>
                    <a:pt x="8665" y="1"/>
                    <a:pt x="7121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1334250" y="947525"/>
              <a:ext cx="192400" cy="202925"/>
            </a:xfrm>
            <a:custGeom>
              <a:rect b="b" l="l" r="r" t="t"/>
              <a:pathLst>
                <a:path extrusionOk="0" h="8117" w="7696">
                  <a:moveTo>
                    <a:pt x="3433" y="1"/>
                  </a:moveTo>
                  <a:cubicBezTo>
                    <a:pt x="1532" y="1"/>
                    <a:pt x="1" y="1826"/>
                    <a:pt x="1" y="4059"/>
                  </a:cubicBezTo>
                  <a:cubicBezTo>
                    <a:pt x="1" y="6305"/>
                    <a:pt x="1532" y="8117"/>
                    <a:pt x="3433" y="8117"/>
                  </a:cubicBezTo>
                  <a:lnTo>
                    <a:pt x="4263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1334250" y="947525"/>
              <a:ext cx="192400" cy="202925"/>
            </a:xfrm>
            <a:custGeom>
              <a:rect b="b" l="l" r="r" t="t"/>
              <a:pathLst>
                <a:path extrusionOk="0" h="8117" w="7696">
                  <a:moveTo>
                    <a:pt x="3433" y="1"/>
                  </a:moveTo>
                  <a:cubicBezTo>
                    <a:pt x="1532" y="1"/>
                    <a:pt x="1" y="1826"/>
                    <a:pt x="1" y="4059"/>
                  </a:cubicBezTo>
                  <a:cubicBezTo>
                    <a:pt x="1" y="6305"/>
                    <a:pt x="1532" y="8117"/>
                    <a:pt x="3433" y="8117"/>
                  </a:cubicBezTo>
                  <a:lnTo>
                    <a:pt x="4263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1333925" y="947525"/>
              <a:ext cx="171675" cy="202925"/>
            </a:xfrm>
            <a:custGeom>
              <a:rect b="b" l="l" r="r" t="t"/>
              <a:pathLst>
                <a:path extrusionOk="0" h="8117" w="6867">
                  <a:moveTo>
                    <a:pt x="3434" y="1"/>
                  </a:moveTo>
                  <a:cubicBezTo>
                    <a:pt x="1545" y="1"/>
                    <a:pt x="1" y="1813"/>
                    <a:pt x="1" y="4059"/>
                  </a:cubicBezTo>
                  <a:cubicBezTo>
                    <a:pt x="1" y="6305"/>
                    <a:pt x="1545" y="8117"/>
                    <a:pt x="3434" y="8117"/>
                  </a:cubicBezTo>
                  <a:cubicBezTo>
                    <a:pt x="5335" y="8117"/>
                    <a:pt x="6866" y="6305"/>
                    <a:pt x="6866" y="4059"/>
                  </a:cubicBezTo>
                  <a:cubicBezTo>
                    <a:pt x="6866" y="1813"/>
                    <a:pt x="5335" y="1"/>
                    <a:pt x="34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1229625" y="948800"/>
              <a:ext cx="259050" cy="207400"/>
            </a:xfrm>
            <a:custGeom>
              <a:rect b="b" l="l" r="r" t="t"/>
              <a:pathLst>
                <a:path extrusionOk="0" h="8296" w="10362">
                  <a:moveTo>
                    <a:pt x="7159" y="1"/>
                  </a:moveTo>
                  <a:lnTo>
                    <a:pt x="3905" y="333"/>
                  </a:lnTo>
                  <a:lnTo>
                    <a:pt x="1136" y="282"/>
                  </a:lnTo>
                  <a:lnTo>
                    <a:pt x="141" y="958"/>
                  </a:lnTo>
                  <a:lnTo>
                    <a:pt x="0" y="3127"/>
                  </a:lnTo>
                  <a:lnTo>
                    <a:pt x="3088" y="5692"/>
                  </a:lnTo>
                  <a:lnTo>
                    <a:pt x="4530" y="8078"/>
                  </a:lnTo>
                  <a:lnTo>
                    <a:pt x="6738" y="8295"/>
                  </a:lnTo>
                  <a:lnTo>
                    <a:pt x="8639" y="8206"/>
                  </a:lnTo>
                  <a:lnTo>
                    <a:pt x="9864" y="6330"/>
                  </a:lnTo>
                  <a:cubicBezTo>
                    <a:pt x="10362" y="3268"/>
                    <a:pt x="9367" y="1468"/>
                    <a:pt x="9367" y="1468"/>
                  </a:cubicBezTo>
                  <a:cubicBezTo>
                    <a:pt x="8473" y="626"/>
                    <a:pt x="7159" y="1"/>
                    <a:pt x="715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1229625" y="948800"/>
              <a:ext cx="259050" cy="207400"/>
            </a:xfrm>
            <a:custGeom>
              <a:rect b="b" l="l" r="r" t="t"/>
              <a:pathLst>
                <a:path extrusionOk="0" h="8296" w="10362">
                  <a:moveTo>
                    <a:pt x="7159" y="1"/>
                  </a:moveTo>
                  <a:lnTo>
                    <a:pt x="3905" y="333"/>
                  </a:lnTo>
                  <a:lnTo>
                    <a:pt x="1136" y="282"/>
                  </a:lnTo>
                  <a:lnTo>
                    <a:pt x="141" y="958"/>
                  </a:lnTo>
                  <a:lnTo>
                    <a:pt x="0" y="3127"/>
                  </a:lnTo>
                  <a:lnTo>
                    <a:pt x="3088" y="5692"/>
                  </a:lnTo>
                  <a:lnTo>
                    <a:pt x="4543" y="8078"/>
                  </a:lnTo>
                  <a:lnTo>
                    <a:pt x="6751" y="8295"/>
                  </a:lnTo>
                  <a:lnTo>
                    <a:pt x="8639" y="8206"/>
                  </a:lnTo>
                  <a:lnTo>
                    <a:pt x="9864" y="6330"/>
                  </a:lnTo>
                  <a:cubicBezTo>
                    <a:pt x="10362" y="3268"/>
                    <a:pt x="9367" y="1468"/>
                    <a:pt x="9367" y="1468"/>
                  </a:cubicBezTo>
                  <a:cubicBezTo>
                    <a:pt x="8473" y="626"/>
                    <a:pt x="7159" y="1"/>
                    <a:pt x="71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1235350" y="949125"/>
              <a:ext cx="253325" cy="204850"/>
            </a:xfrm>
            <a:custGeom>
              <a:rect b="b" l="l" r="r" t="t"/>
              <a:pathLst>
                <a:path extrusionOk="0" h="8194" w="10133">
                  <a:moveTo>
                    <a:pt x="6930" y="1"/>
                  </a:moveTo>
                  <a:lnTo>
                    <a:pt x="6407" y="2732"/>
                  </a:lnTo>
                  <a:lnTo>
                    <a:pt x="7683" y="4352"/>
                  </a:lnTo>
                  <a:lnTo>
                    <a:pt x="5143" y="4352"/>
                  </a:lnTo>
                  <a:lnTo>
                    <a:pt x="2464" y="2732"/>
                  </a:lnTo>
                  <a:lnTo>
                    <a:pt x="1" y="3331"/>
                  </a:lnTo>
                  <a:lnTo>
                    <a:pt x="2859" y="5679"/>
                  </a:lnTo>
                  <a:lnTo>
                    <a:pt x="4314" y="8065"/>
                  </a:lnTo>
                  <a:lnTo>
                    <a:pt x="8410" y="8193"/>
                  </a:lnTo>
                  <a:lnTo>
                    <a:pt x="8410" y="8193"/>
                  </a:lnTo>
                  <a:lnTo>
                    <a:pt x="5220" y="6955"/>
                  </a:lnTo>
                  <a:lnTo>
                    <a:pt x="4021" y="7147"/>
                  </a:lnTo>
                  <a:lnTo>
                    <a:pt x="3434" y="5590"/>
                  </a:lnTo>
                  <a:lnTo>
                    <a:pt x="4773" y="4965"/>
                  </a:lnTo>
                  <a:lnTo>
                    <a:pt x="7581" y="4709"/>
                  </a:lnTo>
                  <a:lnTo>
                    <a:pt x="7491" y="6649"/>
                  </a:lnTo>
                  <a:lnTo>
                    <a:pt x="8410" y="8193"/>
                  </a:lnTo>
                  <a:lnTo>
                    <a:pt x="9635" y="6317"/>
                  </a:lnTo>
                  <a:cubicBezTo>
                    <a:pt x="10133" y="3255"/>
                    <a:pt x="9138" y="1455"/>
                    <a:pt x="9138" y="1455"/>
                  </a:cubicBezTo>
                  <a:cubicBezTo>
                    <a:pt x="8244" y="613"/>
                    <a:pt x="6930" y="1"/>
                    <a:pt x="6930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1147950" y="954550"/>
              <a:ext cx="119025" cy="74675"/>
            </a:xfrm>
            <a:custGeom>
              <a:rect b="b" l="l" r="r" t="t"/>
              <a:pathLst>
                <a:path extrusionOk="0" h="2987" w="4761">
                  <a:moveTo>
                    <a:pt x="3315" y="1"/>
                  </a:moveTo>
                  <a:cubicBezTo>
                    <a:pt x="1742" y="1"/>
                    <a:pt x="190" y="670"/>
                    <a:pt x="103" y="779"/>
                  </a:cubicBezTo>
                  <a:cubicBezTo>
                    <a:pt x="0" y="907"/>
                    <a:pt x="26" y="1928"/>
                    <a:pt x="115" y="2106"/>
                  </a:cubicBezTo>
                  <a:lnTo>
                    <a:pt x="1736" y="2987"/>
                  </a:lnTo>
                  <a:lnTo>
                    <a:pt x="3586" y="2770"/>
                  </a:lnTo>
                  <a:lnTo>
                    <a:pt x="4760" y="1889"/>
                  </a:lnTo>
                  <a:lnTo>
                    <a:pt x="4109" y="64"/>
                  </a:lnTo>
                  <a:cubicBezTo>
                    <a:pt x="3849" y="20"/>
                    <a:pt x="3582" y="1"/>
                    <a:pt x="331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1147950" y="954550"/>
              <a:ext cx="119025" cy="74675"/>
            </a:xfrm>
            <a:custGeom>
              <a:rect b="b" l="l" r="r" t="t"/>
              <a:pathLst>
                <a:path extrusionOk="0" h="2987" w="4761">
                  <a:moveTo>
                    <a:pt x="3315" y="1"/>
                  </a:moveTo>
                  <a:cubicBezTo>
                    <a:pt x="1742" y="1"/>
                    <a:pt x="190" y="670"/>
                    <a:pt x="103" y="779"/>
                  </a:cubicBezTo>
                  <a:cubicBezTo>
                    <a:pt x="0" y="907"/>
                    <a:pt x="26" y="1928"/>
                    <a:pt x="115" y="2106"/>
                  </a:cubicBezTo>
                  <a:lnTo>
                    <a:pt x="1736" y="2987"/>
                  </a:lnTo>
                  <a:lnTo>
                    <a:pt x="3586" y="2770"/>
                  </a:lnTo>
                  <a:lnTo>
                    <a:pt x="4760" y="1889"/>
                  </a:lnTo>
                  <a:lnTo>
                    <a:pt x="4109" y="64"/>
                  </a:lnTo>
                  <a:cubicBezTo>
                    <a:pt x="3849" y="20"/>
                    <a:pt x="3582" y="1"/>
                    <a:pt x="3315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1147950" y="972825"/>
              <a:ext cx="119025" cy="56400"/>
            </a:xfrm>
            <a:custGeom>
              <a:rect b="b" l="l" r="r" t="t"/>
              <a:pathLst>
                <a:path extrusionOk="0" h="2256" w="4761">
                  <a:moveTo>
                    <a:pt x="1141" y="1"/>
                  </a:moveTo>
                  <a:cubicBezTo>
                    <a:pt x="667" y="1"/>
                    <a:pt x="103" y="48"/>
                    <a:pt x="103" y="48"/>
                  </a:cubicBezTo>
                  <a:cubicBezTo>
                    <a:pt x="0" y="176"/>
                    <a:pt x="26" y="1197"/>
                    <a:pt x="115" y="1375"/>
                  </a:cubicBezTo>
                  <a:lnTo>
                    <a:pt x="1749" y="2256"/>
                  </a:lnTo>
                  <a:lnTo>
                    <a:pt x="3586" y="2039"/>
                  </a:lnTo>
                  <a:lnTo>
                    <a:pt x="4760" y="1158"/>
                  </a:lnTo>
                  <a:lnTo>
                    <a:pt x="3267" y="1643"/>
                  </a:lnTo>
                  <a:cubicBezTo>
                    <a:pt x="3267" y="1643"/>
                    <a:pt x="2004" y="176"/>
                    <a:pt x="1736" y="61"/>
                  </a:cubicBezTo>
                  <a:cubicBezTo>
                    <a:pt x="1640" y="15"/>
                    <a:pt x="1405" y="1"/>
                    <a:pt x="11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1127850" y="978150"/>
              <a:ext cx="83925" cy="155725"/>
            </a:xfrm>
            <a:custGeom>
              <a:rect b="b" l="l" r="r" t="t"/>
              <a:pathLst>
                <a:path extrusionOk="0" h="6229" w="3357">
                  <a:moveTo>
                    <a:pt x="2017" y="1"/>
                  </a:moveTo>
                  <a:lnTo>
                    <a:pt x="1" y="1086"/>
                  </a:lnTo>
                  <a:lnTo>
                    <a:pt x="205" y="6228"/>
                  </a:lnTo>
                  <a:cubicBezTo>
                    <a:pt x="205" y="6228"/>
                    <a:pt x="1404" y="6177"/>
                    <a:pt x="1825" y="5858"/>
                  </a:cubicBezTo>
                  <a:cubicBezTo>
                    <a:pt x="2246" y="5539"/>
                    <a:pt x="3357" y="1430"/>
                    <a:pt x="3357" y="143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1127850" y="978150"/>
              <a:ext cx="83925" cy="155725"/>
            </a:xfrm>
            <a:custGeom>
              <a:rect b="b" l="l" r="r" t="t"/>
              <a:pathLst>
                <a:path extrusionOk="0" h="6229" w="3357">
                  <a:moveTo>
                    <a:pt x="2017" y="1"/>
                  </a:moveTo>
                  <a:lnTo>
                    <a:pt x="1" y="1086"/>
                  </a:lnTo>
                  <a:lnTo>
                    <a:pt x="205" y="6228"/>
                  </a:lnTo>
                  <a:cubicBezTo>
                    <a:pt x="269" y="6228"/>
                    <a:pt x="1417" y="6164"/>
                    <a:pt x="1825" y="5858"/>
                  </a:cubicBezTo>
                  <a:cubicBezTo>
                    <a:pt x="2246" y="5539"/>
                    <a:pt x="3357" y="1430"/>
                    <a:pt x="3357" y="143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132950" y="978150"/>
              <a:ext cx="78825" cy="155725"/>
            </a:xfrm>
            <a:custGeom>
              <a:rect b="b" l="l" r="r" t="t"/>
              <a:pathLst>
                <a:path extrusionOk="0" h="6229" w="3153">
                  <a:moveTo>
                    <a:pt x="1813" y="1"/>
                  </a:moveTo>
                  <a:lnTo>
                    <a:pt x="1149" y="5411"/>
                  </a:lnTo>
                  <a:cubicBezTo>
                    <a:pt x="1149" y="5411"/>
                    <a:pt x="945" y="5935"/>
                    <a:pt x="1" y="6228"/>
                  </a:cubicBezTo>
                  <a:cubicBezTo>
                    <a:pt x="65" y="6228"/>
                    <a:pt x="1213" y="6164"/>
                    <a:pt x="1621" y="5858"/>
                  </a:cubicBezTo>
                  <a:cubicBezTo>
                    <a:pt x="2042" y="5539"/>
                    <a:pt x="3153" y="1430"/>
                    <a:pt x="3153" y="1430"/>
                  </a:cubicBezTo>
                  <a:lnTo>
                    <a:pt x="181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1313850" y="1121075"/>
              <a:ext cx="126350" cy="104975"/>
            </a:xfrm>
            <a:custGeom>
              <a:rect b="b" l="l" r="r" t="t"/>
              <a:pathLst>
                <a:path extrusionOk="0" h="4199" w="5054">
                  <a:moveTo>
                    <a:pt x="3701" y="1"/>
                  </a:moveTo>
                  <a:lnTo>
                    <a:pt x="1748" y="294"/>
                  </a:lnTo>
                  <a:lnTo>
                    <a:pt x="0" y="2387"/>
                  </a:lnTo>
                  <a:lnTo>
                    <a:pt x="38" y="2999"/>
                  </a:lnTo>
                  <a:lnTo>
                    <a:pt x="1212" y="4199"/>
                  </a:lnTo>
                  <a:lnTo>
                    <a:pt x="2667" y="3714"/>
                  </a:lnTo>
                  <a:lnTo>
                    <a:pt x="5053" y="1519"/>
                  </a:lnTo>
                  <a:lnTo>
                    <a:pt x="370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1313525" y="1120750"/>
              <a:ext cx="126675" cy="105300"/>
            </a:xfrm>
            <a:custGeom>
              <a:rect b="b" l="l" r="r" t="t"/>
              <a:pathLst>
                <a:path extrusionOk="0" h="4212" w="5067">
                  <a:moveTo>
                    <a:pt x="3714" y="1"/>
                  </a:moveTo>
                  <a:lnTo>
                    <a:pt x="1761" y="307"/>
                  </a:lnTo>
                  <a:lnTo>
                    <a:pt x="0" y="2400"/>
                  </a:lnTo>
                  <a:lnTo>
                    <a:pt x="51" y="3012"/>
                  </a:lnTo>
                  <a:lnTo>
                    <a:pt x="1225" y="4212"/>
                  </a:lnTo>
                  <a:lnTo>
                    <a:pt x="2680" y="3727"/>
                  </a:lnTo>
                  <a:lnTo>
                    <a:pt x="5066" y="15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1313525" y="1120750"/>
              <a:ext cx="126675" cy="105300"/>
            </a:xfrm>
            <a:custGeom>
              <a:rect b="b" l="l" r="r" t="t"/>
              <a:pathLst>
                <a:path extrusionOk="0" h="4212" w="5067">
                  <a:moveTo>
                    <a:pt x="3714" y="1"/>
                  </a:moveTo>
                  <a:lnTo>
                    <a:pt x="1851" y="2158"/>
                  </a:lnTo>
                  <a:lnTo>
                    <a:pt x="0" y="2400"/>
                  </a:lnTo>
                  <a:lnTo>
                    <a:pt x="51" y="3012"/>
                  </a:lnTo>
                  <a:lnTo>
                    <a:pt x="1225" y="4212"/>
                  </a:lnTo>
                  <a:lnTo>
                    <a:pt x="2680" y="3727"/>
                  </a:lnTo>
                  <a:lnTo>
                    <a:pt x="5066" y="15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1240475" y="1186800"/>
              <a:ext cx="132075" cy="72750"/>
            </a:xfrm>
            <a:custGeom>
              <a:rect b="b" l="l" r="r" t="t"/>
              <a:pathLst>
                <a:path extrusionOk="0" h="2910" w="5283">
                  <a:moveTo>
                    <a:pt x="4683" y="0"/>
                  </a:moveTo>
                  <a:lnTo>
                    <a:pt x="2642" y="154"/>
                  </a:lnTo>
                  <a:cubicBezTo>
                    <a:pt x="2642" y="154"/>
                    <a:pt x="0" y="1659"/>
                    <a:pt x="38" y="2693"/>
                  </a:cubicBezTo>
                  <a:lnTo>
                    <a:pt x="1710" y="2910"/>
                  </a:lnTo>
                  <a:lnTo>
                    <a:pt x="5283" y="1481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1240475" y="1186800"/>
              <a:ext cx="132075" cy="72750"/>
            </a:xfrm>
            <a:custGeom>
              <a:rect b="b" l="l" r="r" t="t"/>
              <a:pathLst>
                <a:path extrusionOk="0" h="2910" w="5283">
                  <a:moveTo>
                    <a:pt x="4683" y="0"/>
                  </a:moveTo>
                  <a:lnTo>
                    <a:pt x="2642" y="154"/>
                  </a:lnTo>
                  <a:cubicBezTo>
                    <a:pt x="2642" y="154"/>
                    <a:pt x="0" y="1659"/>
                    <a:pt x="38" y="2693"/>
                  </a:cubicBezTo>
                  <a:lnTo>
                    <a:pt x="1710" y="2910"/>
                  </a:lnTo>
                  <a:lnTo>
                    <a:pt x="5283" y="1481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1241425" y="1186800"/>
              <a:ext cx="131125" cy="72750"/>
            </a:xfrm>
            <a:custGeom>
              <a:rect b="b" l="l" r="r" t="t"/>
              <a:pathLst>
                <a:path extrusionOk="0" h="2910" w="5245">
                  <a:moveTo>
                    <a:pt x="4645" y="0"/>
                  </a:moveTo>
                  <a:cubicBezTo>
                    <a:pt x="2106" y="996"/>
                    <a:pt x="1621" y="2680"/>
                    <a:pt x="1621" y="2680"/>
                  </a:cubicBezTo>
                  <a:lnTo>
                    <a:pt x="0" y="2693"/>
                  </a:lnTo>
                  <a:lnTo>
                    <a:pt x="1672" y="2910"/>
                  </a:lnTo>
                  <a:lnTo>
                    <a:pt x="5245" y="1481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1093400" y="1007500"/>
              <a:ext cx="122525" cy="72625"/>
            </a:xfrm>
            <a:custGeom>
              <a:rect b="b" l="l" r="r" t="t"/>
              <a:pathLst>
                <a:path extrusionOk="0" h="2905" w="4901">
                  <a:moveTo>
                    <a:pt x="4773" y="1"/>
                  </a:moveTo>
                  <a:cubicBezTo>
                    <a:pt x="4773" y="1"/>
                    <a:pt x="3382" y="499"/>
                    <a:pt x="3203" y="1762"/>
                  </a:cubicBezTo>
                  <a:cubicBezTo>
                    <a:pt x="2731" y="1098"/>
                    <a:pt x="1812" y="333"/>
                    <a:pt x="0" y="205"/>
                  </a:cubicBezTo>
                  <a:lnTo>
                    <a:pt x="0" y="205"/>
                  </a:lnTo>
                  <a:cubicBezTo>
                    <a:pt x="0" y="205"/>
                    <a:pt x="523" y="2905"/>
                    <a:pt x="3006" y="2905"/>
                  </a:cubicBezTo>
                  <a:cubicBezTo>
                    <a:pt x="3211" y="2905"/>
                    <a:pt x="3430" y="2887"/>
                    <a:pt x="3663" y="2847"/>
                  </a:cubicBezTo>
                  <a:cubicBezTo>
                    <a:pt x="3663" y="2847"/>
                    <a:pt x="3650" y="2796"/>
                    <a:pt x="3637" y="2693"/>
                  </a:cubicBezTo>
                  <a:cubicBezTo>
                    <a:pt x="4097" y="2425"/>
                    <a:pt x="4900" y="1711"/>
                    <a:pt x="4773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1068525" y="1046450"/>
              <a:ext cx="260650" cy="232625"/>
            </a:xfrm>
            <a:custGeom>
              <a:rect b="b" l="l" r="r" t="t"/>
              <a:pathLst>
                <a:path extrusionOk="0" h="9305" w="10426">
                  <a:moveTo>
                    <a:pt x="7020" y="0"/>
                  </a:moveTo>
                  <a:cubicBezTo>
                    <a:pt x="5412" y="0"/>
                    <a:pt x="4339" y="1135"/>
                    <a:pt x="4339" y="1135"/>
                  </a:cubicBezTo>
                  <a:cubicBezTo>
                    <a:pt x="4339" y="1135"/>
                    <a:pt x="4105" y="1079"/>
                    <a:pt x="3741" y="1079"/>
                  </a:cubicBezTo>
                  <a:cubicBezTo>
                    <a:pt x="3014" y="1079"/>
                    <a:pt x="1770" y="1306"/>
                    <a:pt x="842" y="2667"/>
                  </a:cubicBezTo>
                  <a:cubicBezTo>
                    <a:pt x="0" y="3879"/>
                    <a:pt x="536" y="5602"/>
                    <a:pt x="1570" y="6993"/>
                  </a:cubicBezTo>
                  <a:cubicBezTo>
                    <a:pt x="2450" y="8179"/>
                    <a:pt x="3688" y="9111"/>
                    <a:pt x="4734" y="9264"/>
                  </a:cubicBezTo>
                  <a:cubicBezTo>
                    <a:pt x="4934" y="9292"/>
                    <a:pt x="5117" y="9305"/>
                    <a:pt x="5287" y="9305"/>
                  </a:cubicBezTo>
                  <a:cubicBezTo>
                    <a:pt x="6570" y="9305"/>
                    <a:pt x="7018" y="8588"/>
                    <a:pt x="7018" y="8588"/>
                  </a:cubicBezTo>
                  <a:cubicBezTo>
                    <a:pt x="7018" y="8588"/>
                    <a:pt x="7127" y="8671"/>
                    <a:pt x="7348" y="8671"/>
                  </a:cubicBezTo>
                  <a:cubicBezTo>
                    <a:pt x="7673" y="8671"/>
                    <a:pt x="8244" y="8490"/>
                    <a:pt x="9073" y="7592"/>
                  </a:cubicBezTo>
                  <a:lnTo>
                    <a:pt x="9073" y="7605"/>
                  </a:lnTo>
                  <a:cubicBezTo>
                    <a:pt x="10426" y="6163"/>
                    <a:pt x="10094" y="880"/>
                    <a:pt x="7873" y="115"/>
                  </a:cubicBezTo>
                  <a:cubicBezTo>
                    <a:pt x="7784" y="89"/>
                    <a:pt x="7695" y="64"/>
                    <a:pt x="7605" y="51"/>
                  </a:cubicBezTo>
                  <a:cubicBezTo>
                    <a:pt x="7403" y="16"/>
                    <a:pt x="7208" y="0"/>
                    <a:pt x="7020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1068525" y="1046375"/>
              <a:ext cx="219175" cy="196975"/>
            </a:xfrm>
            <a:custGeom>
              <a:rect b="b" l="l" r="r" t="t"/>
              <a:pathLst>
                <a:path extrusionOk="0" h="7879" w="8767">
                  <a:moveTo>
                    <a:pt x="7005" y="0"/>
                  </a:moveTo>
                  <a:cubicBezTo>
                    <a:pt x="5406" y="0"/>
                    <a:pt x="4339" y="1138"/>
                    <a:pt x="4339" y="1138"/>
                  </a:cubicBezTo>
                  <a:cubicBezTo>
                    <a:pt x="4339" y="1138"/>
                    <a:pt x="4105" y="1082"/>
                    <a:pt x="3741" y="1082"/>
                  </a:cubicBezTo>
                  <a:cubicBezTo>
                    <a:pt x="3014" y="1082"/>
                    <a:pt x="1770" y="1309"/>
                    <a:pt x="842" y="2670"/>
                  </a:cubicBezTo>
                  <a:cubicBezTo>
                    <a:pt x="0" y="3882"/>
                    <a:pt x="536" y="5605"/>
                    <a:pt x="1570" y="6983"/>
                  </a:cubicBezTo>
                  <a:cubicBezTo>
                    <a:pt x="2157" y="7442"/>
                    <a:pt x="2782" y="7761"/>
                    <a:pt x="3343" y="7838"/>
                  </a:cubicBezTo>
                  <a:cubicBezTo>
                    <a:pt x="3543" y="7866"/>
                    <a:pt x="3727" y="7879"/>
                    <a:pt x="3896" y="7879"/>
                  </a:cubicBezTo>
                  <a:cubicBezTo>
                    <a:pt x="5179" y="7879"/>
                    <a:pt x="5628" y="7161"/>
                    <a:pt x="5628" y="7161"/>
                  </a:cubicBezTo>
                  <a:cubicBezTo>
                    <a:pt x="5628" y="7161"/>
                    <a:pt x="5737" y="7246"/>
                    <a:pt x="5960" y="7246"/>
                  </a:cubicBezTo>
                  <a:cubicBezTo>
                    <a:pt x="6286" y="7246"/>
                    <a:pt x="6856" y="7066"/>
                    <a:pt x="7682" y="6179"/>
                  </a:cubicBezTo>
                  <a:cubicBezTo>
                    <a:pt x="8677" y="5120"/>
                    <a:pt x="8767" y="2006"/>
                    <a:pt x="7873" y="118"/>
                  </a:cubicBezTo>
                  <a:cubicBezTo>
                    <a:pt x="7784" y="92"/>
                    <a:pt x="7695" y="67"/>
                    <a:pt x="7605" y="54"/>
                  </a:cubicBezTo>
                  <a:cubicBezTo>
                    <a:pt x="7398" y="17"/>
                    <a:pt x="7198" y="0"/>
                    <a:pt x="7005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1280650" y="932450"/>
              <a:ext cx="117750" cy="84875"/>
            </a:xfrm>
            <a:custGeom>
              <a:rect b="b" l="l" r="r" t="t"/>
              <a:pathLst>
                <a:path extrusionOk="0" h="3395" w="4710">
                  <a:moveTo>
                    <a:pt x="3011" y="1"/>
                  </a:moveTo>
                  <a:cubicBezTo>
                    <a:pt x="2091" y="1"/>
                    <a:pt x="499" y="438"/>
                    <a:pt x="499" y="438"/>
                  </a:cubicBezTo>
                  <a:lnTo>
                    <a:pt x="1" y="987"/>
                  </a:lnTo>
                  <a:cubicBezTo>
                    <a:pt x="1" y="987"/>
                    <a:pt x="971" y="3105"/>
                    <a:pt x="1417" y="3335"/>
                  </a:cubicBezTo>
                  <a:cubicBezTo>
                    <a:pt x="1499" y="3377"/>
                    <a:pt x="1652" y="3394"/>
                    <a:pt x="1848" y="3394"/>
                  </a:cubicBezTo>
                  <a:cubicBezTo>
                    <a:pt x="2715" y="3394"/>
                    <a:pt x="4416" y="3054"/>
                    <a:pt x="4416" y="3054"/>
                  </a:cubicBezTo>
                  <a:lnTo>
                    <a:pt x="4710" y="502"/>
                  </a:lnTo>
                  <a:cubicBezTo>
                    <a:pt x="4710" y="502"/>
                    <a:pt x="4123" y="132"/>
                    <a:pt x="3280" y="17"/>
                  </a:cubicBezTo>
                  <a:cubicBezTo>
                    <a:pt x="3200" y="6"/>
                    <a:pt x="3109" y="1"/>
                    <a:pt x="301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1280650" y="932525"/>
              <a:ext cx="117750" cy="84800"/>
            </a:xfrm>
            <a:custGeom>
              <a:rect b="b" l="l" r="r" t="t"/>
              <a:pathLst>
                <a:path extrusionOk="0" h="3392" w="4710">
                  <a:moveTo>
                    <a:pt x="3035" y="1"/>
                  </a:moveTo>
                  <a:cubicBezTo>
                    <a:pt x="2119" y="1"/>
                    <a:pt x="499" y="435"/>
                    <a:pt x="499" y="435"/>
                  </a:cubicBezTo>
                  <a:lnTo>
                    <a:pt x="1" y="984"/>
                  </a:lnTo>
                  <a:cubicBezTo>
                    <a:pt x="1" y="984"/>
                    <a:pt x="971" y="3102"/>
                    <a:pt x="1417" y="3332"/>
                  </a:cubicBezTo>
                  <a:cubicBezTo>
                    <a:pt x="1499" y="3374"/>
                    <a:pt x="1652" y="3391"/>
                    <a:pt x="1848" y="3391"/>
                  </a:cubicBezTo>
                  <a:cubicBezTo>
                    <a:pt x="2715" y="3391"/>
                    <a:pt x="4416" y="3051"/>
                    <a:pt x="4416" y="3051"/>
                  </a:cubicBezTo>
                  <a:lnTo>
                    <a:pt x="4710" y="499"/>
                  </a:lnTo>
                  <a:cubicBezTo>
                    <a:pt x="4710" y="499"/>
                    <a:pt x="4123" y="129"/>
                    <a:pt x="3280" y="14"/>
                  </a:cubicBezTo>
                  <a:cubicBezTo>
                    <a:pt x="3207" y="5"/>
                    <a:pt x="3124" y="1"/>
                    <a:pt x="3035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199" name="Google Shape;199;p15"/>
            <p:cNvSpPr/>
            <p:nvPr/>
          </p:nvSpPr>
          <p:spPr>
            <a:xfrm>
              <a:off x="1280650" y="953975"/>
              <a:ext cx="110425" cy="63350"/>
            </a:xfrm>
            <a:custGeom>
              <a:rect b="b" l="l" r="r" t="t"/>
              <a:pathLst>
                <a:path extrusionOk="0" h="2534" w="4417">
                  <a:moveTo>
                    <a:pt x="1510" y="0"/>
                  </a:moveTo>
                  <a:cubicBezTo>
                    <a:pt x="849" y="0"/>
                    <a:pt x="1" y="126"/>
                    <a:pt x="1" y="126"/>
                  </a:cubicBezTo>
                  <a:cubicBezTo>
                    <a:pt x="1" y="126"/>
                    <a:pt x="971" y="2244"/>
                    <a:pt x="1417" y="2474"/>
                  </a:cubicBezTo>
                  <a:cubicBezTo>
                    <a:pt x="1499" y="2516"/>
                    <a:pt x="1652" y="2533"/>
                    <a:pt x="1848" y="2533"/>
                  </a:cubicBezTo>
                  <a:cubicBezTo>
                    <a:pt x="2715" y="2533"/>
                    <a:pt x="4416" y="2193"/>
                    <a:pt x="4416" y="2193"/>
                  </a:cubicBezTo>
                  <a:lnTo>
                    <a:pt x="3166" y="1976"/>
                  </a:lnTo>
                  <a:cubicBezTo>
                    <a:pt x="3166" y="1976"/>
                    <a:pt x="2617" y="304"/>
                    <a:pt x="2170" y="87"/>
                  </a:cubicBezTo>
                  <a:cubicBezTo>
                    <a:pt x="2037" y="23"/>
                    <a:pt x="1790" y="0"/>
                    <a:pt x="15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1225800" y="957100"/>
              <a:ext cx="117425" cy="158500"/>
            </a:xfrm>
            <a:custGeom>
              <a:rect b="b" l="l" r="r" t="t"/>
              <a:pathLst>
                <a:path extrusionOk="0" h="6340" w="4697">
                  <a:moveTo>
                    <a:pt x="1646" y="1"/>
                  </a:moveTo>
                  <a:lnTo>
                    <a:pt x="13" y="6164"/>
                  </a:lnTo>
                  <a:lnTo>
                    <a:pt x="0" y="6164"/>
                  </a:lnTo>
                  <a:cubicBezTo>
                    <a:pt x="0" y="6164"/>
                    <a:pt x="511" y="6340"/>
                    <a:pt x="1074" y="6340"/>
                  </a:cubicBezTo>
                  <a:cubicBezTo>
                    <a:pt x="1356" y="6340"/>
                    <a:pt x="1650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05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1225800" y="957100"/>
              <a:ext cx="117425" cy="158500"/>
            </a:xfrm>
            <a:custGeom>
              <a:rect b="b" l="l" r="r" t="t"/>
              <a:pathLst>
                <a:path extrusionOk="0" h="6340" w="4697">
                  <a:moveTo>
                    <a:pt x="1646" y="1"/>
                  </a:moveTo>
                  <a:lnTo>
                    <a:pt x="0" y="6164"/>
                  </a:lnTo>
                  <a:cubicBezTo>
                    <a:pt x="0" y="6164"/>
                    <a:pt x="516" y="6340"/>
                    <a:pt x="1080" y="6340"/>
                  </a:cubicBezTo>
                  <a:cubicBezTo>
                    <a:pt x="1361" y="6340"/>
                    <a:pt x="1655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058" y="1"/>
                  </a:ln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1225800" y="957100"/>
              <a:ext cx="117425" cy="158500"/>
            </a:xfrm>
            <a:custGeom>
              <a:rect b="b" l="l" r="r" t="t"/>
              <a:pathLst>
                <a:path extrusionOk="0" h="6340" w="4697">
                  <a:moveTo>
                    <a:pt x="4058" y="1"/>
                  </a:moveTo>
                  <a:lnTo>
                    <a:pt x="1659" y="5666"/>
                  </a:lnTo>
                  <a:cubicBezTo>
                    <a:pt x="1659" y="5666"/>
                    <a:pt x="1438" y="6168"/>
                    <a:pt x="182" y="6168"/>
                  </a:cubicBezTo>
                  <a:cubicBezTo>
                    <a:pt x="124" y="6168"/>
                    <a:pt x="63" y="6166"/>
                    <a:pt x="0" y="6164"/>
                  </a:cubicBezTo>
                  <a:lnTo>
                    <a:pt x="0" y="6164"/>
                  </a:lnTo>
                  <a:cubicBezTo>
                    <a:pt x="0" y="6164"/>
                    <a:pt x="516" y="6340"/>
                    <a:pt x="1080" y="6340"/>
                  </a:cubicBezTo>
                  <a:cubicBezTo>
                    <a:pt x="1361" y="6340"/>
                    <a:pt x="1655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683" y="1774"/>
                  </a:lnTo>
                  <a:lnTo>
                    <a:pt x="405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</p:grpSp>
      <p:sp>
        <p:nvSpPr>
          <p:cNvPr id="203" name="Google Shape;203;p15"/>
          <p:cNvSpPr txBox="1"/>
          <p:nvPr/>
        </p:nvSpPr>
        <p:spPr>
          <a:xfrm>
            <a:off x="6678775" y="3319750"/>
            <a:ext cx="1876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/>
              <a:t>Best Technical Paper</a:t>
            </a:r>
            <a:endParaRPr sz="1000"/>
          </a:p>
        </p:txBody>
      </p:sp>
      <p:pic>
        <p:nvPicPr>
          <p:cNvPr id="204" name="Google Shape;204;p15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8082550" y="3389498"/>
            <a:ext cx="199200" cy="19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5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463200" y="374000"/>
            <a:ext cx="542150" cy="5200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4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Physical Robot Tests</a:t>
            </a:r>
            <a:endParaRPr/>
          </a:p>
        </p:txBody>
      </p:sp>
      <p:sp>
        <p:nvSpPr>
          <p:cNvPr id="328" name="Google Shape;328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/>
          </a:p>
        </p:txBody>
      </p:sp>
      <p:pic>
        <p:nvPicPr>
          <p:cNvPr id="329" name="Google Shape;3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2640" y="4536740"/>
            <a:ext cx="431475" cy="30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0365" y="4536740"/>
            <a:ext cx="431475" cy="30265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4"/>
          <p:cNvSpPr txBox="1"/>
          <p:nvPr>
            <p:ph type="title"/>
          </p:nvPr>
        </p:nvSpPr>
        <p:spPr>
          <a:xfrm>
            <a:off x="763250" y="966950"/>
            <a:ext cx="31002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Proof-of-concept experiments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32" name="Google Shape;332;p24"/>
          <p:cNvPicPr preferRelativeResize="0"/>
          <p:nvPr/>
        </p:nvPicPr>
        <p:blipFill rotWithShape="1">
          <a:blip r:embed="rId4">
            <a:alphaModFix/>
          </a:blip>
          <a:srcRect b="14451" l="54121" r="1075" t="4948"/>
          <a:stretch/>
        </p:blipFill>
        <p:spPr>
          <a:xfrm>
            <a:off x="2012063" y="1404350"/>
            <a:ext cx="4542024" cy="3238626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4">
            <a:hlinkClick r:id="rId5"/>
          </p:cNvPr>
          <p:cNvSpPr txBox="1"/>
          <p:nvPr>
            <p:ph idx="1" type="body"/>
          </p:nvPr>
        </p:nvSpPr>
        <p:spPr>
          <a:xfrm>
            <a:off x="3895625" y="4596200"/>
            <a:ext cx="774900" cy="3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PT"/>
              <a:t>(video)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 sz="1500"/>
          </a:p>
        </p:txBody>
      </p:sp>
      <p:sp>
        <p:nvSpPr>
          <p:cNvPr id="339" name="Google Shape;339;p25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Physical Robot Tests</a:t>
            </a:r>
            <a:endParaRPr/>
          </a:p>
        </p:txBody>
      </p:sp>
      <p:sp>
        <p:nvSpPr>
          <p:cNvPr id="340" name="Google Shape;340;p25"/>
          <p:cNvSpPr txBox="1"/>
          <p:nvPr>
            <p:ph type="title"/>
          </p:nvPr>
        </p:nvSpPr>
        <p:spPr>
          <a:xfrm>
            <a:off x="763250" y="966950"/>
            <a:ext cx="31002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Results of the Case Study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341" name="Google Shape;341;p25"/>
          <p:cNvGraphicFramePr/>
          <p:nvPr/>
        </p:nvGraphicFramePr>
        <p:xfrm>
          <a:off x="1585000" y="1794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{478187D9-3C8E-40D6-BD06-85F3301A4408}</a:tableStyleId>
              </a:tblPr>
              <a:tblGrid>
                <a:gridCol w="1733550"/>
                <a:gridCol w="1733550"/>
                <a:gridCol w="1733550"/>
              </a:tblGrid>
              <a:tr h="636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500"/>
                        <a:t>Number of</a:t>
                      </a:r>
                      <a:endParaRPr sz="15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500"/>
                        <a:t>Errors</a:t>
                      </a:r>
                      <a:endParaRPr sz="15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/>
                        <a:t>Base Model</a:t>
                      </a:r>
                      <a:endParaRPr sz="16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600"/>
                        <a:t>Overlay-assisted robot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2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solidFill>
                            <a:schemeClr val="dk1"/>
                          </a:solidFill>
                          <a:latin typeface="Poppins Black"/>
                          <a:ea typeface="Poppins Black"/>
                          <a:cs typeface="Poppins Black"/>
                          <a:sym typeface="Poppins Black"/>
                        </a:rPr>
                        <a:t>All</a:t>
                      </a:r>
                      <a:r>
                        <a:rPr b="1" lang="pt-PT"/>
                        <a:t> </a:t>
                      </a:r>
                      <a:r>
                        <a:rPr lang="pt-PT"/>
                        <a:t>Types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/>
                        <a:t>14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2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/>
                        <a:t>(</a:t>
                      </a:r>
                      <a:r>
                        <a:rPr lang="pt-PT"/>
                        <a:t>previous slide</a:t>
                      </a:r>
                      <a:r>
                        <a:rPr lang="pt-PT"/>
                        <a:t>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/>
                        <a:t>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/>
                        <a:t>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6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/>
                        <a:t>only </a:t>
                      </a:r>
                      <a:r>
                        <a:rPr lang="pt-PT">
                          <a:solidFill>
                            <a:schemeClr val="dk1"/>
                          </a:solidFill>
                          <a:latin typeface="Poppins Black"/>
                          <a:ea typeface="Poppins Black"/>
                          <a:cs typeface="Poppins Black"/>
                          <a:sym typeface="Poppins Black"/>
                        </a:rPr>
                        <a:t>Permissive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/>
                        <a:t>3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42" name="Google Shape;342;p25"/>
          <p:cNvSpPr txBox="1"/>
          <p:nvPr/>
        </p:nvSpPr>
        <p:spPr>
          <a:xfrm>
            <a:off x="6960450" y="2465125"/>
            <a:ext cx="8550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6AA84F"/>
                </a:solidFill>
                <a:latin typeface="Poppins"/>
                <a:ea typeface="Poppins"/>
                <a:cs typeface="Poppins"/>
                <a:sym typeface="Poppins"/>
              </a:rPr>
              <a:t>-700%</a:t>
            </a:r>
            <a:endParaRPr>
              <a:solidFill>
                <a:srgbClr val="6AA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3" name="Google Shape;343;p25"/>
          <p:cNvSpPr txBox="1"/>
          <p:nvPr/>
        </p:nvSpPr>
        <p:spPr>
          <a:xfrm>
            <a:off x="6960450" y="2861325"/>
            <a:ext cx="8550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6AA84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  <a:r>
              <a:rPr lang="pt-PT">
                <a:solidFill>
                  <a:srgbClr val="6AA84F"/>
                </a:solidFill>
                <a:latin typeface="Poppins"/>
                <a:ea typeface="Poppins"/>
                <a:cs typeface="Poppins"/>
                <a:sym typeface="Poppins"/>
              </a:rPr>
              <a:t>300%</a:t>
            </a:r>
            <a:endParaRPr>
              <a:solidFill>
                <a:srgbClr val="6AA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4" name="Google Shape;344;p25"/>
          <p:cNvSpPr txBox="1"/>
          <p:nvPr/>
        </p:nvSpPr>
        <p:spPr>
          <a:xfrm>
            <a:off x="6960450" y="3242325"/>
            <a:ext cx="8550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6AA84F"/>
                </a:solidFill>
                <a:latin typeface="Poppins"/>
                <a:ea typeface="Poppins"/>
                <a:cs typeface="Poppins"/>
                <a:sym typeface="Poppins"/>
              </a:rPr>
              <a:t>-300%</a:t>
            </a:r>
            <a:endParaRPr>
              <a:solidFill>
                <a:srgbClr val="6AA84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5" name="Google Shape;345;p25"/>
          <p:cNvSpPr txBox="1"/>
          <p:nvPr>
            <p:ph idx="1" type="body"/>
          </p:nvPr>
        </p:nvSpPr>
        <p:spPr>
          <a:xfrm>
            <a:off x="763250" y="3985600"/>
            <a:ext cx="43869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600"/>
              <a:t>3 experienced users in each test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500"/>
              <a:t>same base policy form simulated tests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6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Conclusion</a:t>
            </a:r>
            <a:endParaRPr/>
          </a:p>
        </p:txBody>
      </p:sp>
      <p:sp>
        <p:nvSpPr>
          <p:cNvPr id="351" name="Google Shape;351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/>
          </a:p>
        </p:txBody>
      </p:sp>
      <p:sp>
        <p:nvSpPr>
          <p:cNvPr id="352" name="Google Shape;352;p26"/>
          <p:cNvSpPr txBox="1"/>
          <p:nvPr>
            <p:ph idx="1" type="body"/>
          </p:nvPr>
        </p:nvSpPr>
        <p:spPr>
          <a:xfrm>
            <a:off x="794950" y="1196200"/>
            <a:ext cx="5430600" cy="26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Immediate </a:t>
            </a:r>
            <a:r>
              <a:rPr lang="pt-PT" sz="1600"/>
              <a:t>adaptation</a:t>
            </a:r>
            <a:r>
              <a:rPr lang="pt-PT" sz="1600"/>
              <a:t> to user preferences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Physical Tests with few users</a:t>
            </a:r>
            <a:r>
              <a:rPr lang="pt-PT" sz="1600"/>
              <a:t> 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Limitations: </a:t>
            </a:r>
            <a:endParaRPr sz="1600"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PT" sz="1600"/>
              <a:t>Hand-crafted predicates</a:t>
            </a:r>
            <a:endParaRPr sz="1600"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pt-PT" sz="1600"/>
              <a:t>Scalability</a:t>
            </a:r>
            <a:endParaRPr sz="1600"/>
          </a:p>
        </p:txBody>
      </p:sp>
      <p:sp>
        <p:nvSpPr>
          <p:cNvPr id="353" name="Google Shape;353;p26"/>
          <p:cNvSpPr txBox="1"/>
          <p:nvPr/>
        </p:nvSpPr>
        <p:spPr>
          <a:xfrm>
            <a:off x="3766350" y="4106975"/>
            <a:ext cx="1611300" cy="446400"/>
          </a:xfrm>
          <a:prstGeom prst="rect">
            <a:avLst/>
          </a:prstGeom>
          <a:noFill/>
          <a:ln cap="flat" cmpd="sng" w="19050">
            <a:solidFill>
              <a:srgbClr val="48C063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What’s next</a:t>
            </a:r>
            <a:r>
              <a:rPr lang="pt-PT" sz="17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?</a:t>
            </a:r>
            <a:endParaRPr sz="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7"/>
          <p:cNvSpPr txBox="1"/>
          <p:nvPr>
            <p:ph type="ctrTitle"/>
          </p:nvPr>
        </p:nvSpPr>
        <p:spPr>
          <a:xfrm>
            <a:off x="768900" y="620650"/>
            <a:ext cx="7576800" cy="186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b="1" lang="pt-PT" sz="2300"/>
              <a:t>Interactive Policy Shaping for Human-Robot Collaboration with Transparent Matrix Overlays</a:t>
            </a:r>
            <a:endParaRPr b="1" sz="2300"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Jake Brawer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Debasmita Ghose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Kate Candon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Meiying Qin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Alessandro Roncone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3"/>
              </a:rPr>
              <a:t>Marynel Vázquez</a:t>
            </a:r>
            <a:r>
              <a:rPr i="1" lang="pt-PT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i="1" lang="pt-PT" sz="9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i="1" lang="pt-PT" sz="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5"/>
              </a:rPr>
              <a:t>Brian Scassellati</a:t>
            </a:r>
            <a:endParaRPr i="1" sz="4800"/>
          </a:p>
        </p:txBody>
      </p:sp>
      <p:pic>
        <p:nvPicPr>
          <p:cNvPr id="359" name="Google Shape;359;p27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1150800" y="389262"/>
            <a:ext cx="508176" cy="489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27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464100" y="516900"/>
            <a:ext cx="542150" cy="23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27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6983575" y="250725"/>
            <a:ext cx="1699201" cy="62805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27"/>
          <p:cNvSpPr txBox="1"/>
          <p:nvPr/>
        </p:nvSpPr>
        <p:spPr>
          <a:xfrm>
            <a:off x="5368075" y="2419350"/>
            <a:ext cx="3000000" cy="8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38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i="1" lang="pt-PT" sz="1100">
                <a:latin typeface="Lato"/>
                <a:ea typeface="Lato"/>
                <a:cs typeface="Lato"/>
                <a:sym typeface="Lato"/>
              </a:rPr>
              <a:t>ACM/IEEE International Conference on Human-Robot Interaction 2023 Stockholm, SE (p. 525-533)</a:t>
            </a:r>
            <a:endParaRPr b="1" i="1" sz="11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27"/>
          <p:cNvSpPr/>
          <p:nvPr/>
        </p:nvSpPr>
        <p:spPr>
          <a:xfrm flipH="1" rot="-2241022">
            <a:off x="-3217669" y="2554961"/>
            <a:ext cx="4036401" cy="2695854"/>
          </a:xfrm>
          <a:custGeom>
            <a:rect b="b" l="l" r="r" t="t"/>
            <a:pathLst>
              <a:path extrusionOk="0" h="111248" w="151443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cap="flat" cmpd="sng" w="9525">
            <a:solidFill>
              <a:srgbClr val="2632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27"/>
          <p:cNvSpPr/>
          <p:nvPr/>
        </p:nvSpPr>
        <p:spPr>
          <a:xfrm flipH="1">
            <a:off x="464103" y="4508604"/>
            <a:ext cx="2466070" cy="156579"/>
          </a:xfrm>
          <a:custGeom>
            <a:rect b="b" l="l" r="r" t="t"/>
            <a:pathLst>
              <a:path extrusionOk="0" h="9441" w="161683">
                <a:moveTo>
                  <a:pt x="80825" y="1"/>
                </a:moveTo>
                <a:cubicBezTo>
                  <a:pt x="36193" y="1"/>
                  <a:pt x="1" y="2136"/>
                  <a:pt x="1" y="4738"/>
                </a:cubicBezTo>
                <a:cubicBezTo>
                  <a:pt x="1" y="7339"/>
                  <a:pt x="36193" y="9441"/>
                  <a:pt x="80859" y="9441"/>
                </a:cubicBezTo>
                <a:cubicBezTo>
                  <a:pt x="125490" y="9441"/>
                  <a:pt x="161683" y="7339"/>
                  <a:pt x="161683" y="4738"/>
                </a:cubicBezTo>
                <a:cubicBezTo>
                  <a:pt x="161683" y="2136"/>
                  <a:pt x="125490" y="1"/>
                  <a:pt x="80825" y="1"/>
                </a:cubicBezTo>
                <a:close/>
              </a:path>
            </a:pathLst>
          </a:custGeom>
          <a:solidFill>
            <a:srgbClr val="C7F9CC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grpSp>
        <p:nvGrpSpPr>
          <p:cNvPr id="365" name="Google Shape;365;p27"/>
          <p:cNvGrpSpPr/>
          <p:nvPr/>
        </p:nvGrpSpPr>
        <p:grpSpPr>
          <a:xfrm flipH="1">
            <a:off x="464173" y="2833259"/>
            <a:ext cx="2109206" cy="1764781"/>
            <a:chOff x="946975" y="932450"/>
            <a:chExt cx="1304475" cy="1003800"/>
          </a:xfrm>
        </p:grpSpPr>
        <p:sp>
          <p:nvSpPr>
            <p:cNvPr id="366" name="Google Shape;366;p27"/>
            <p:cNvSpPr/>
            <p:nvPr/>
          </p:nvSpPr>
          <p:spPr>
            <a:xfrm>
              <a:off x="1024500" y="1659900"/>
              <a:ext cx="119325" cy="74950"/>
            </a:xfrm>
            <a:custGeom>
              <a:rect b="b" l="l" r="r" t="t"/>
              <a:pathLst>
                <a:path extrusionOk="0" h="2998" w="4773">
                  <a:moveTo>
                    <a:pt x="4773" y="0"/>
                  </a:moveTo>
                  <a:lnTo>
                    <a:pt x="4773" y="0"/>
                  </a:lnTo>
                  <a:cubicBezTo>
                    <a:pt x="2986" y="307"/>
                    <a:pt x="2144" y="1149"/>
                    <a:pt x="1736" y="1864"/>
                  </a:cubicBezTo>
                  <a:cubicBezTo>
                    <a:pt x="1429" y="613"/>
                    <a:pt x="0" y="256"/>
                    <a:pt x="0" y="256"/>
                  </a:cubicBezTo>
                  <a:lnTo>
                    <a:pt x="0" y="256"/>
                  </a:lnTo>
                  <a:cubicBezTo>
                    <a:pt x="38" y="1966"/>
                    <a:pt x="906" y="2604"/>
                    <a:pt x="1404" y="2833"/>
                  </a:cubicBezTo>
                  <a:cubicBezTo>
                    <a:pt x="1391" y="2923"/>
                    <a:pt x="1391" y="2986"/>
                    <a:pt x="1391" y="2986"/>
                  </a:cubicBezTo>
                  <a:cubicBezTo>
                    <a:pt x="1492" y="2994"/>
                    <a:pt x="1590" y="2997"/>
                    <a:pt x="1686" y="2997"/>
                  </a:cubicBezTo>
                  <a:cubicBezTo>
                    <a:pt x="4498" y="2997"/>
                    <a:pt x="4773" y="1"/>
                    <a:pt x="4773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946975" y="1720275"/>
              <a:ext cx="264800" cy="215975"/>
            </a:xfrm>
            <a:custGeom>
              <a:rect b="b" l="l" r="r" t="t"/>
              <a:pathLst>
                <a:path extrusionOk="0" h="8639" w="10592">
                  <a:moveTo>
                    <a:pt x="3366" y="0"/>
                  </a:moveTo>
                  <a:cubicBezTo>
                    <a:pt x="2751" y="0"/>
                    <a:pt x="2020" y="172"/>
                    <a:pt x="1264" y="725"/>
                  </a:cubicBezTo>
                  <a:cubicBezTo>
                    <a:pt x="64" y="1605"/>
                    <a:pt x="0" y="3404"/>
                    <a:pt x="511" y="5050"/>
                  </a:cubicBezTo>
                  <a:cubicBezTo>
                    <a:pt x="945" y="6467"/>
                    <a:pt x="1799" y="7756"/>
                    <a:pt x="2731" y="8241"/>
                  </a:cubicBezTo>
                  <a:cubicBezTo>
                    <a:pt x="3309" y="8544"/>
                    <a:pt x="3788" y="8638"/>
                    <a:pt x="4162" y="8638"/>
                  </a:cubicBezTo>
                  <a:cubicBezTo>
                    <a:pt x="4778" y="8638"/>
                    <a:pt x="5105" y="8381"/>
                    <a:pt x="5105" y="8381"/>
                  </a:cubicBezTo>
                  <a:cubicBezTo>
                    <a:pt x="5105" y="8381"/>
                    <a:pt x="5271" y="8624"/>
                    <a:pt x="5785" y="8624"/>
                  </a:cubicBezTo>
                  <a:cubicBezTo>
                    <a:pt x="6137" y="8624"/>
                    <a:pt x="6652" y="8510"/>
                    <a:pt x="7389" y="8126"/>
                  </a:cubicBezTo>
                  <a:cubicBezTo>
                    <a:pt x="9137" y="7220"/>
                    <a:pt x="10592" y="2128"/>
                    <a:pt x="8741" y="674"/>
                  </a:cubicBezTo>
                  <a:cubicBezTo>
                    <a:pt x="8665" y="610"/>
                    <a:pt x="8588" y="559"/>
                    <a:pt x="8512" y="520"/>
                  </a:cubicBezTo>
                  <a:cubicBezTo>
                    <a:pt x="7920" y="187"/>
                    <a:pt x="7321" y="78"/>
                    <a:pt x="6793" y="78"/>
                  </a:cubicBezTo>
                  <a:cubicBezTo>
                    <a:pt x="5807" y="78"/>
                    <a:pt x="5066" y="457"/>
                    <a:pt x="5066" y="457"/>
                  </a:cubicBezTo>
                  <a:cubicBezTo>
                    <a:pt x="5066" y="457"/>
                    <a:pt x="4370" y="0"/>
                    <a:pt x="3366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68" name="Google Shape;368;p27"/>
            <p:cNvSpPr/>
            <p:nvPr/>
          </p:nvSpPr>
          <p:spPr>
            <a:xfrm>
              <a:off x="946975" y="1720275"/>
              <a:ext cx="223650" cy="170900"/>
            </a:xfrm>
            <a:custGeom>
              <a:rect b="b" l="l" r="r" t="t"/>
              <a:pathLst>
                <a:path extrusionOk="0" h="6836" w="8946">
                  <a:moveTo>
                    <a:pt x="3366" y="0"/>
                  </a:moveTo>
                  <a:cubicBezTo>
                    <a:pt x="2751" y="0"/>
                    <a:pt x="2020" y="172"/>
                    <a:pt x="1264" y="725"/>
                  </a:cubicBezTo>
                  <a:cubicBezTo>
                    <a:pt x="64" y="1605"/>
                    <a:pt x="0" y="3404"/>
                    <a:pt x="498" y="5050"/>
                  </a:cubicBezTo>
                  <a:cubicBezTo>
                    <a:pt x="906" y="5676"/>
                    <a:pt x="1391" y="6173"/>
                    <a:pt x="1902" y="6441"/>
                  </a:cubicBezTo>
                  <a:cubicBezTo>
                    <a:pt x="2472" y="6741"/>
                    <a:pt x="2947" y="6835"/>
                    <a:pt x="3319" y="6835"/>
                  </a:cubicBezTo>
                  <a:cubicBezTo>
                    <a:pt x="3944" y="6835"/>
                    <a:pt x="4275" y="6569"/>
                    <a:pt x="4275" y="6569"/>
                  </a:cubicBezTo>
                  <a:cubicBezTo>
                    <a:pt x="4275" y="6569"/>
                    <a:pt x="4437" y="6812"/>
                    <a:pt x="4947" y="6812"/>
                  </a:cubicBezTo>
                  <a:cubicBezTo>
                    <a:pt x="5297" y="6812"/>
                    <a:pt x="5810" y="6698"/>
                    <a:pt x="6546" y="6314"/>
                  </a:cubicBezTo>
                  <a:cubicBezTo>
                    <a:pt x="7823" y="5650"/>
                    <a:pt x="8945" y="2754"/>
                    <a:pt x="8741" y="674"/>
                  </a:cubicBezTo>
                  <a:cubicBezTo>
                    <a:pt x="8665" y="610"/>
                    <a:pt x="8588" y="571"/>
                    <a:pt x="8512" y="520"/>
                  </a:cubicBezTo>
                  <a:cubicBezTo>
                    <a:pt x="7915" y="187"/>
                    <a:pt x="7316" y="78"/>
                    <a:pt x="6788" y="78"/>
                  </a:cubicBezTo>
                  <a:cubicBezTo>
                    <a:pt x="5802" y="78"/>
                    <a:pt x="5066" y="457"/>
                    <a:pt x="5066" y="457"/>
                  </a:cubicBezTo>
                  <a:cubicBezTo>
                    <a:pt x="5066" y="457"/>
                    <a:pt x="4370" y="0"/>
                    <a:pt x="3366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69" name="Google Shape;369;p27"/>
            <p:cNvSpPr/>
            <p:nvPr/>
          </p:nvSpPr>
          <p:spPr>
            <a:xfrm>
              <a:off x="1279075" y="1787925"/>
              <a:ext cx="48500" cy="13325"/>
            </a:xfrm>
            <a:custGeom>
              <a:rect b="b" l="l" r="r" t="t"/>
              <a:pathLst>
                <a:path extrusionOk="0" h="533" w="1940">
                  <a:moveTo>
                    <a:pt x="1282" y="1"/>
                  </a:moveTo>
                  <a:cubicBezTo>
                    <a:pt x="908" y="1"/>
                    <a:pt x="444" y="108"/>
                    <a:pt x="0" y="316"/>
                  </a:cubicBezTo>
                  <a:lnTo>
                    <a:pt x="0" y="532"/>
                  </a:lnTo>
                  <a:cubicBezTo>
                    <a:pt x="391" y="234"/>
                    <a:pt x="763" y="145"/>
                    <a:pt x="1068" y="145"/>
                  </a:cubicBezTo>
                  <a:cubicBezTo>
                    <a:pt x="1520" y="145"/>
                    <a:pt x="1825" y="341"/>
                    <a:pt x="1825" y="341"/>
                  </a:cubicBezTo>
                  <a:lnTo>
                    <a:pt x="1940" y="201"/>
                  </a:lnTo>
                  <a:cubicBezTo>
                    <a:pt x="1811" y="66"/>
                    <a:pt x="1574" y="1"/>
                    <a:pt x="1282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0" name="Google Shape;370;p27"/>
            <p:cNvSpPr/>
            <p:nvPr/>
          </p:nvSpPr>
          <p:spPr>
            <a:xfrm>
              <a:off x="1112225" y="1792925"/>
              <a:ext cx="208650" cy="143275"/>
            </a:xfrm>
            <a:custGeom>
              <a:rect b="b" l="l" r="r" t="t"/>
              <a:pathLst>
                <a:path extrusionOk="0" h="5731" w="8346">
                  <a:moveTo>
                    <a:pt x="6980" y="1"/>
                  </a:moveTo>
                  <a:lnTo>
                    <a:pt x="0" y="2476"/>
                  </a:lnTo>
                  <a:cubicBezTo>
                    <a:pt x="0" y="2476"/>
                    <a:pt x="434" y="4684"/>
                    <a:pt x="1391" y="5245"/>
                  </a:cubicBezTo>
                  <a:cubicBezTo>
                    <a:pt x="1417" y="5258"/>
                    <a:pt x="1442" y="5271"/>
                    <a:pt x="1468" y="5284"/>
                  </a:cubicBezTo>
                  <a:cubicBezTo>
                    <a:pt x="1863" y="5501"/>
                    <a:pt x="2387" y="5628"/>
                    <a:pt x="2935" y="5679"/>
                  </a:cubicBezTo>
                  <a:cubicBezTo>
                    <a:pt x="3253" y="5716"/>
                    <a:pt x="3579" y="5731"/>
                    <a:pt x="3895" y="5731"/>
                  </a:cubicBezTo>
                  <a:cubicBezTo>
                    <a:pt x="4353" y="5731"/>
                    <a:pt x="4788" y="5699"/>
                    <a:pt x="5143" y="5654"/>
                  </a:cubicBezTo>
                  <a:cubicBezTo>
                    <a:pt x="6751" y="5475"/>
                    <a:pt x="8346" y="3012"/>
                    <a:pt x="7031" y="116"/>
                  </a:cubicBezTo>
                  <a:cubicBezTo>
                    <a:pt x="7019" y="77"/>
                    <a:pt x="6993" y="39"/>
                    <a:pt x="6980" y="13"/>
                  </a:cubicBezTo>
                  <a:cubicBezTo>
                    <a:pt x="6980" y="1"/>
                    <a:pt x="6980" y="1"/>
                    <a:pt x="6980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1" name="Google Shape;371;p27"/>
            <p:cNvSpPr/>
            <p:nvPr/>
          </p:nvSpPr>
          <p:spPr>
            <a:xfrm>
              <a:off x="1112225" y="1792925"/>
              <a:ext cx="201650" cy="136575"/>
            </a:xfrm>
            <a:custGeom>
              <a:rect b="b" l="l" r="r" t="t"/>
              <a:pathLst>
                <a:path extrusionOk="0" h="5463" w="8066">
                  <a:moveTo>
                    <a:pt x="6980" y="1"/>
                  </a:moveTo>
                  <a:lnTo>
                    <a:pt x="0" y="2489"/>
                  </a:lnTo>
                  <a:cubicBezTo>
                    <a:pt x="0" y="2489"/>
                    <a:pt x="2126" y="5462"/>
                    <a:pt x="4676" y="5462"/>
                  </a:cubicBezTo>
                  <a:cubicBezTo>
                    <a:pt x="4687" y="5462"/>
                    <a:pt x="4698" y="5462"/>
                    <a:pt x="4709" y="5462"/>
                  </a:cubicBezTo>
                  <a:cubicBezTo>
                    <a:pt x="7261" y="5424"/>
                    <a:pt x="8065" y="2234"/>
                    <a:pt x="6980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2" name="Google Shape;372;p27"/>
            <p:cNvSpPr/>
            <p:nvPr/>
          </p:nvSpPr>
          <p:spPr>
            <a:xfrm>
              <a:off x="1112225" y="1795800"/>
              <a:ext cx="208650" cy="140400"/>
            </a:xfrm>
            <a:custGeom>
              <a:rect b="b" l="l" r="r" t="t"/>
              <a:pathLst>
                <a:path extrusionOk="0" h="5616" w="8346">
                  <a:moveTo>
                    <a:pt x="7031" y="1"/>
                  </a:moveTo>
                  <a:cubicBezTo>
                    <a:pt x="7453" y="958"/>
                    <a:pt x="8103" y="3829"/>
                    <a:pt x="5998" y="5130"/>
                  </a:cubicBezTo>
                  <a:cubicBezTo>
                    <a:pt x="5496" y="5442"/>
                    <a:pt x="4994" y="5572"/>
                    <a:pt x="4506" y="5572"/>
                  </a:cubicBezTo>
                  <a:cubicBezTo>
                    <a:pt x="2079" y="5572"/>
                    <a:pt x="0" y="2361"/>
                    <a:pt x="0" y="2361"/>
                  </a:cubicBezTo>
                  <a:lnTo>
                    <a:pt x="0" y="2361"/>
                  </a:lnTo>
                  <a:cubicBezTo>
                    <a:pt x="0" y="2361"/>
                    <a:pt x="434" y="4569"/>
                    <a:pt x="1391" y="5130"/>
                  </a:cubicBezTo>
                  <a:cubicBezTo>
                    <a:pt x="1417" y="5143"/>
                    <a:pt x="1442" y="5156"/>
                    <a:pt x="1468" y="5169"/>
                  </a:cubicBezTo>
                  <a:cubicBezTo>
                    <a:pt x="1812" y="5347"/>
                    <a:pt x="2348" y="5488"/>
                    <a:pt x="2935" y="5564"/>
                  </a:cubicBezTo>
                  <a:cubicBezTo>
                    <a:pt x="3253" y="5601"/>
                    <a:pt x="3579" y="5616"/>
                    <a:pt x="3895" y="5616"/>
                  </a:cubicBezTo>
                  <a:cubicBezTo>
                    <a:pt x="4353" y="5616"/>
                    <a:pt x="4788" y="5584"/>
                    <a:pt x="5143" y="5539"/>
                  </a:cubicBezTo>
                  <a:cubicBezTo>
                    <a:pt x="6751" y="5360"/>
                    <a:pt x="8346" y="2897"/>
                    <a:pt x="7031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3" name="Google Shape;373;p27"/>
            <p:cNvSpPr/>
            <p:nvPr/>
          </p:nvSpPr>
          <p:spPr>
            <a:xfrm>
              <a:off x="1199950" y="1816950"/>
              <a:ext cx="37675" cy="23025"/>
            </a:xfrm>
            <a:custGeom>
              <a:rect b="b" l="l" r="r" t="t"/>
              <a:pathLst>
                <a:path extrusionOk="0" h="921" w="1507">
                  <a:moveTo>
                    <a:pt x="1245" y="0"/>
                  </a:moveTo>
                  <a:cubicBezTo>
                    <a:pt x="1092" y="0"/>
                    <a:pt x="953" y="67"/>
                    <a:pt x="804" y="99"/>
                  </a:cubicBezTo>
                  <a:cubicBezTo>
                    <a:pt x="741" y="112"/>
                    <a:pt x="677" y="124"/>
                    <a:pt x="626" y="150"/>
                  </a:cubicBezTo>
                  <a:cubicBezTo>
                    <a:pt x="460" y="214"/>
                    <a:pt x="307" y="303"/>
                    <a:pt x="166" y="380"/>
                  </a:cubicBezTo>
                  <a:cubicBezTo>
                    <a:pt x="128" y="405"/>
                    <a:pt x="77" y="431"/>
                    <a:pt x="52" y="469"/>
                  </a:cubicBezTo>
                  <a:cubicBezTo>
                    <a:pt x="0" y="545"/>
                    <a:pt x="13" y="648"/>
                    <a:pt x="64" y="724"/>
                  </a:cubicBezTo>
                  <a:cubicBezTo>
                    <a:pt x="128" y="788"/>
                    <a:pt x="205" y="826"/>
                    <a:pt x="294" y="864"/>
                  </a:cubicBezTo>
                  <a:cubicBezTo>
                    <a:pt x="403" y="902"/>
                    <a:pt x="519" y="921"/>
                    <a:pt x="636" y="921"/>
                  </a:cubicBezTo>
                  <a:cubicBezTo>
                    <a:pt x="872" y="921"/>
                    <a:pt x="1110" y="844"/>
                    <a:pt x="1289" y="699"/>
                  </a:cubicBezTo>
                  <a:cubicBezTo>
                    <a:pt x="1353" y="648"/>
                    <a:pt x="1404" y="596"/>
                    <a:pt x="1442" y="533"/>
                  </a:cubicBezTo>
                  <a:cubicBezTo>
                    <a:pt x="1493" y="431"/>
                    <a:pt x="1506" y="316"/>
                    <a:pt x="1506" y="214"/>
                  </a:cubicBezTo>
                  <a:cubicBezTo>
                    <a:pt x="1506" y="163"/>
                    <a:pt x="1506" y="112"/>
                    <a:pt x="1481" y="73"/>
                  </a:cubicBezTo>
                  <a:cubicBezTo>
                    <a:pt x="1442" y="35"/>
                    <a:pt x="1391" y="9"/>
                    <a:pt x="1340" y="9"/>
                  </a:cubicBezTo>
                  <a:cubicBezTo>
                    <a:pt x="1308" y="3"/>
                    <a:pt x="1276" y="0"/>
                    <a:pt x="12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4" name="Google Shape;374;p27"/>
            <p:cNvSpPr/>
            <p:nvPr/>
          </p:nvSpPr>
          <p:spPr>
            <a:xfrm>
              <a:off x="1211125" y="1820825"/>
              <a:ext cx="10850" cy="9775"/>
            </a:xfrm>
            <a:custGeom>
              <a:rect b="b" l="l" r="r" t="t"/>
              <a:pathLst>
                <a:path extrusionOk="0" h="391" w="434">
                  <a:moveTo>
                    <a:pt x="301" y="1"/>
                  </a:moveTo>
                  <a:cubicBezTo>
                    <a:pt x="210" y="1"/>
                    <a:pt x="100" y="57"/>
                    <a:pt x="64" y="122"/>
                  </a:cubicBezTo>
                  <a:cubicBezTo>
                    <a:pt x="0" y="225"/>
                    <a:pt x="13" y="390"/>
                    <a:pt x="166" y="390"/>
                  </a:cubicBezTo>
                  <a:cubicBezTo>
                    <a:pt x="217" y="378"/>
                    <a:pt x="268" y="365"/>
                    <a:pt x="306" y="327"/>
                  </a:cubicBezTo>
                  <a:cubicBezTo>
                    <a:pt x="357" y="288"/>
                    <a:pt x="408" y="237"/>
                    <a:pt x="421" y="174"/>
                  </a:cubicBezTo>
                  <a:cubicBezTo>
                    <a:pt x="434" y="161"/>
                    <a:pt x="434" y="135"/>
                    <a:pt x="434" y="122"/>
                  </a:cubicBezTo>
                  <a:cubicBezTo>
                    <a:pt x="428" y="34"/>
                    <a:pt x="370" y="1"/>
                    <a:pt x="3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5" name="Google Shape;375;p27"/>
            <p:cNvSpPr/>
            <p:nvPr/>
          </p:nvSpPr>
          <p:spPr>
            <a:xfrm>
              <a:off x="1444000" y="1563875"/>
              <a:ext cx="200375" cy="195900"/>
            </a:xfrm>
            <a:custGeom>
              <a:rect b="b" l="l" r="r" t="t"/>
              <a:pathLst>
                <a:path extrusionOk="0" fill="none" h="7836" w="8015">
                  <a:moveTo>
                    <a:pt x="8014" y="1"/>
                  </a:moveTo>
                  <a:cubicBezTo>
                    <a:pt x="8014" y="1"/>
                    <a:pt x="7478" y="1302"/>
                    <a:pt x="4952" y="2157"/>
                  </a:cubicBezTo>
                  <a:cubicBezTo>
                    <a:pt x="2425" y="3012"/>
                    <a:pt x="0" y="5666"/>
                    <a:pt x="3420" y="7836"/>
                  </a:cubicBezTo>
                </a:path>
              </a:pathLst>
            </a:custGeom>
            <a:noFill/>
            <a:ln cap="flat" cmpd="sng" w="7975">
              <a:solidFill>
                <a:srgbClr val="263238"/>
              </a:solidFill>
              <a:prstDash val="solid"/>
              <a:miter lim="1276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6" name="Google Shape;376;p27"/>
            <p:cNvSpPr/>
            <p:nvPr/>
          </p:nvSpPr>
          <p:spPr>
            <a:xfrm>
              <a:off x="1429950" y="1584600"/>
              <a:ext cx="224950" cy="216650"/>
            </a:xfrm>
            <a:custGeom>
              <a:rect b="b" l="l" r="r" t="t"/>
              <a:pathLst>
                <a:path extrusionOk="0" fill="none" h="8666" w="8998">
                  <a:moveTo>
                    <a:pt x="8997" y="1"/>
                  </a:moveTo>
                  <a:cubicBezTo>
                    <a:pt x="8997" y="1"/>
                    <a:pt x="7504" y="1417"/>
                    <a:pt x="4084" y="2910"/>
                  </a:cubicBezTo>
                  <a:cubicBezTo>
                    <a:pt x="652" y="4391"/>
                    <a:pt x="1" y="8232"/>
                    <a:pt x="4084" y="8665"/>
                  </a:cubicBezTo>
                </a:path>
              </a:pathLst>
            </a:custGeom>
            <a:noFill/>
            <a:ln cap="flat" cmpd="sng" w="7975">
              <a:solidFill>
                <a:srgbClr val="263238"/>
              </a:solidFill>
              <a:prstDash val="solid"/>
              <a:miter lim="1276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1857125" y="1054075"/>
              <a:ext cx="394325" cy="398500"/>
            </a:xfrm>
            <a:custGeom>
              <a:rect b="b" l="l" r="r" t="t"/>
              <a:pathLst>
                <a:path extrusionOk="0" fill="none" h="15940" w="15773">
                  <a:moveTo>
                    <a:pt x="12289" y="15939"/>
                  </a:moveTo>
                  <a:cubicBezTo>
                    <a:pt x="12289" y="15939"/>
                    <a:pt x="15773" y="12264"/>
                    <a:pt x="10936" y="7670"/>
                  </a:cubicBezTo>
                  <a:cubicBezTo>
                    <a:pt x="6100" y="3076"/>
                    <a:pt x="4173" y="460"/>
                    <a:pt x="0" y="1"/>
                  </a:cubicBezTo>
                </a:path>
              </a:pathLst>
            </a:custGeom>
            <a:noFill/>
            <a:ln cap="flat" cmpd="sng" w="7975">
              <a:solidFill>
                <a:srgbClr val="48C063"/>
              </a:solidFill>
              <a:prstDash val="solid"/>
              <a:miter lim="1276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1833825" y="1005600"/>
              <a:ext cx="368500" cy="452700"/>
            </a:xfrm>
            <a:custGeom>
              <a:rect b="b" l="l" r="r" t="t"/>
              <a:pathLst>
                <a:path extrusionOk="0" fill="none" h="18108" w="14740">
                  <a:moveTo>
                    <a:pt x="11958" y="18108"/>
                  </a:moveTo>
                  <a:cubicBezTo>
                    <a:pt x="11958" y="18108"/>
                    <a:pt x="14740" y="15773"/>
                    <a:pt x="14102" y="12238"/>
                  </a:cubicBezTo>
                  <a:cubicBezTo>
                    <a:pt x="13476" y="8716"/>
                    <a:pt x="5169" y="0"/>
                    <a:pt x="1" y="1225"/>
                  </a:cubicBezTo>
                </a:path>
              </a:pathLst>
            </a:custGeom>
            <a:noFill/>
            <a:ln cap="flat" cmpd="sng" w="15950">
              <a:solidFill>
                <a:srgbClr val="263238"/>
              </a:solidFill>
              <a:prstDash val="solid"/>
              <a:miter lim="1276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1984725" y="1346575"/>
              <a:ext cx="232600" cy="183975"/>
            </a:xfrm>
            <a:custGeom>
              <a:rect b="b" l="l" r="r" t="t"/>
              <a:pathLst>
                <a:path extrusionOk="0" h="7359" w="9304">
                  <a:moveTo>
                    <a:pt x="2904" y="1"/>
                  </a:moveTo>
                  <a:cubicBezTo>
                    <a:pt x="2738" y="1"/>
                    <a:pt x="2567" y="65"/>
                    <a:pt x="2438" y="194"/>
                  </a:cubicBezTo>
                  <a:lnTo>
                    <a:pt x="281" y="2210"/>
                  </a:lnTo>
                  <a:cubicBezTo>
                    <a:pt x="14" y="2478"/>
                    <a:pt x="1" y="2899"/>
                    <a:pt x="256" y="3167"/>
                  </a:cubicBezTo>
                  <a:lnTo>
                    <a:pt x="3982" y="7136"/>
                  </a:lnTo>
                  <a:cubicBezTo>
                    <a:pt x="4110" y="7276"/>
                    <a:pt x="4288" y="7353"/>
                    <a:pt x="4467" y="7353"/>
                  </a:cubicBezTo>
                  <a:cubicBezTo>
                    <a:pt x="4522" y="7357"/>
                    <a:pt x="4734" y="7358"/>
                    <a:pt x="4997" y="7358"/>
                  </a:cubicBezTo>
                  <a:cubicBezTo>
                    <a:pt x="5525" y="7358"/>
                    <a:pt x="6262" y="7353"/>
                    <a:pt x="6381" y="7353"/>
                  </a:cubicBezTo>
                  <a:cubicBezTo>
                    <a:pt x="6395" y="7354"/>
                    <a:pt x="6409" y="7354"/>
                    <a:pt x="6423" y="7354"/>
                  </a:cubicBezTo>
                  <a:cubicBezTo>
                    <a:pt x="6577" y="7354"/>
                    <a:pt x="6737" y="7291"/>
                    <a:pt x="6866" y="7174"/>
                  </a:cubicBezTo>
                  <a:lnTo>
                    <a:pt x="9023" y="5145"/>
                  </a:lnTo>
                  <a:cubicBezTo>
                    <a:pt x="9291" y="4890"/>
                    <a:pt x="9303" y="4456"/>
                    <a:pt x="9048" y="4188"/>
                  </a:cubicBezTo>
                  <a:lnTo>
                    <a:pt x="5309" y="219"/>
                  </a:lnTo>
                  <a:cubicBezTo>
                    <a:pt x="5182" y="79"/>
                    <a:pt x="5016" y="15"/>
                    <a:pt x="4837" y="3"/>
                  </a:cubicBezTo>
                  <a:lnTo>
                    <a:pt x="2948" y="3"/>
                  </a:lnTo>
                  <a:cubicBezTo>
                    <a:pt x="2934" y="1"/>
                    <a:pt x="2919" y="1"/>
                    <a:pt x="290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1984725" y="1346575"/>
              <a:ext cx="232600" cy="183975"/>
            </a:xfrm>
            <a:custGeom>
              <a:rect b="b" l="l" r="r" t="t"/>
              <a:pathLst>
                <a:path extrusionOk="0" h="7359" w="9304">
                  <a:moveTo>
                    <a:pt x="2904" y="1"/>
                  </a:moveTo>
                  <a:cubicBezTo>
                    <a:pt x="2738" y="1"/>
                    <a:pt x="2567" y="65"/>
                    <a:pt x="2438" y="194"/>
                  </a:cubicBezTo>
                  <a:lnTo>
                    <a:pt x="281" y="2210"/>
                  </a:lnTo>
                  <a:cubicBezTo>
                    <a:pt x="14" y="2478"/>
                    <a:pt x="1" y="2899"/>
                    <a:pt x="256" y="3167"/>
                  </a:cubicBezTo>
                  <a:lnTo>
                    <a:pt x="3982" y="7136"/>
                  </a:lnTo>
                  <a:cubicBezTo>
                    <a:pt x="4110" y="7276"/>
                    <a:pt x="4288" y="7353"/>
                    <a:pt x="4467" y="7353"/>
                  </a:cubicBezTo>
                  <a:cubicBezTo>
                    <a:pt x="4522" y="7357"/>
                    <a:pt x="4734" y="7358"/>
                    <a:pt x="4997" y="7358"/>
                  </a:cubicBezTo>
                  <a:cubicBezTo>
                    <a:pt x="5525" y="7358"/>
                    <a:pt x="6262" y="7353"/>
                    <a:pt x="6381" y="7353"/>
                  </a:cubicBezTo>
                  <a:cubicBezTo>
                    <a:pt x="6395" y="7354"/>
                    <a:pt x="6409" y="7354"/>
                    <a:pt x="6423" y="7354"/>
                  </a:cubicBezTo>
                  <a:cubicBezTo>
                    <a:pt x="6577" y="7354"/>
                    <a:pt x="6737" y="7291"/>
                    <a:pt x="6866" y="7174"/>
                  </a:cubicBezTo>
                  <a:lnTo>
                    <a:pt x="9023" y="5145"/>
                  </a:lnTo>
                  <a:cubicBezTo>
                    <a:pt x="9291" y="4890"/>
                    <a:pt x="9303" y="4456"/>
                    <a:pt x="9048" y="4188"/>
                  </a:cubicBezTo>
                  <a:lnTo>
                    <a:pt x="5309" y="219"/>
                  </a:lnTo>
                  <a:cubicBezTo>
                    <a:pt x="5182" y="79"/>
                    <a:pt x="5016" y="15"/>
                    <a:pt x="4837" y="3"/>
                  </a:cubicBezTo>
                  <a:lnTo>
                    <a:pt x="2948" y="3"/>
                  </a:lnTo>
                  <a:cubicBezTo>
                    <a:pt x="2934" y="1"/>
                    <a:pt x="2919" y="1"/>
                    <a:pt x="29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2032575" y="1346825"/>
              <a:ext cx="184750" cy="183700"/>
            </a:xfrm>
            <a:custGeom>
              <a:rect b="b" l="l" r="r" t="t"/>
              <a:pathLst>
                <a:path extrusionOk="0" h="7348" w="7390">
                  <a:moveTo>
                    <a:pt x="2911" y="0"/>
                  </a:moveTo>
                  <a:cubicBezTo>
                    <a:pt x="2745" y="0"/>
                    <a:pt x="2580" y="61"/>
                    <a:pt x="2451" y="184"/>
                  </a:cubicBezTo>
                  <a:lnTo>
                    <a:pt x="294" y="2213"/>
                  </a:lnTo>
                  <a:cubicBezTo>
                    <a:pt x="14" y="2468"/>
                    <a:pt x="1" y="2889"/>
                    <a:pt x="256" y="3170"/>
                  </a:cubicBezTo>
                  <a:lnTo>
                    <a:pt x="3995" y="7138"/>
                  </a:lnTo>
                  <a:cubicBezTo>
                    <a:pt x="4127" y="7277"/>
                    <a:pt x="4304" y="7348"/>
                    <a:pt x="4483" y="7348"/>
                  </a:cubicBezTo>
                  <a:cubicBezTo>
                    <a:pt x="4649" y="7348"/>
                    <a:pt x="4817" y="7287"/>
                    <a:pt x="4952" y="7164"/>
                  </a:cubicBezTo>
                  <a:lnTo>
                    <a:pt x="7109" y="5135"/>
                  </a:lnTo>
                  <a:cubicBezTo>
                    <a:pt x="7377" y="4880"/>
                    <a:pt x="7389" y="4459"/>
                    <a:pt x="7134" y="4178"/>
                  </a:cubicBezTo>
                  <a:lnTo>
                    <a:pt x="3408" y="209"/>
                  </a:lnTo>
                  <a:cubicBezTo>
                    <a:pt x="3269" y="71"/>
                    <a:pt x="3089" y="0"/>
                    <a:pt x="29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2" name="Google Shape;382;p27"/>
            <p:cNvSpPr/>
            <p:nvPr/>
          </p:nvSpPr>
          <p:spPr>
            <a:xfrm>
              <a:off x="1976425" y="1484500"/>
              <a:ext cx="124450" cy="115825"/>
            </a:xfrm>
            <a:custGeom>
              <a:rect b="b" l="l" r="r" t="t"/>
              <a:pathLst>
                <a:path extrusionOk="0" h="4633" w="4978">
                  <a:moveTo>
                    <a:pt x="3417" y="1"/>
                  </a:moveTo>
                  <a:cubicBezTo>
                    <a:pt x="3262" y="1"/>
                    <a:pt x="3166" y="24"/>
                    <a:pt x="3166" y="24"/>
                  </a:cubicBezTo>
                  <a:lnTo>
                    <a:pt x="205" y="3150"/>
                  </a:lnTo>
                  <a:cubicBezTo>
                    <a:pt x="1" y="3367"/>
                    <a:pt x="192" y="3775"/>
                    <a:pt x="728" y="4209"/>
                  </a:cubicBezTo>
                  <a:cubicBezTo>
                    <a:pt x="1108" y="4527"/>
                    <a:pt x="1440" y="4633"/>
                    <a:pt x="1677" y="4633"/>
                  </a:cubicBezTo>
                  <a:cubicBezTo>
                    <a:pt x="1831" y="4633"/>
                    <a:pt x="1944" y="4588"/>
                    <a:pt x="2004" y="4528"/>
                  </a:cubicBezTo>
                  <a:lnTo>
                    <a:pt x="4978" y="1351"/>
                  </a:lnTo>
                  <a:cubicBezTo>
                    <a:pt x="4978" y="1351"/>
                    <a:pt x="4978" y="853"/>
                    <a:pt x="4505" y="419"/>
                  </a:cubicBezTo>
                  <a:cubicBezTo>
                    <a:pt x="4104" y="66"/>
                    <a:pt x="3678" y="1"/>
                    <a:pt x="3417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3" name="Google Shape;383;p27"/>
            <p:cNvSpPr/>
            <p:nvPr/>
          </p:nvSpPr>
          <p:spPr>
            <a:xfrm>
              <a:off x="1976425" y="1560550"/>
              <a:ext cx="60150" cy="39775"/>
            </a:xfrm>
            <a:custGeom>
              <a:rect b="b" l="l" r="r" t="t"/>
              <a:pathLst>
                <a:path extrusionOk="0" h="1591" w="2406">
                  <a:moveTo>
                    <a:pt x="491" y="1"/>
                  </a:moveTo>
                  <a:cubicBezTo>
                    <a:pt x="373" y="1"/>
                    <a:pt x="274" y="33"/>
                    <a:pt x="205" y="108"/>
                  </a:cubicBezTo>
                  <a:cubicBezTo>
                    <a:pt x="1" y="325"/>
                    <a:pt x="192" y="733"/>
                    <a:pt x="728" y="1167"/>
                  </a:cubicBezTo>
                  <a:cubicBezTo>
                    <a:pt x="1108" y="1485"/>
                    <a:pt x="1440" y="1591"/>
                    <a:pt x="1677" y="1591"/>
                  </a:cubicBezTo>
                  <a:cubicBezTo>
                    <a:pt x="1831" y="1591"/>
                    <a:pt x="1944" y="1546"/>
                    <a:pt x="2004" y="1486"/>
                  </a:cubicBezTo>
                  <a:cubicBezTo>
                    <a:pt x="2406" y="1052"/>
                    <a:pt x="1157" y="1"/>
                    <a:pt x="491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4" name="Google Shape;384;p27"/>
            <p:cNvSpPr/>
            <p:nvPr/>
          </p:nvSpPr>
          <p:spPr>
            <a:xfrm>
              <a:off x="1765250" y="1759750"/>
              <a:ext cx="102425" cy="82650"/>
            </a:xfrm>
            <a:custGeom>
              <a:rect b="b" l="l" r="r" t="t"/>
              <a:pathLst>
                <a:path extrusionOk="0" h="3306" w="4097">
                  <a:moveTo>
                    <a:pt x="1468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1765250" y="1759750"/>
              <a:ext cx="102425" cy="82650"/>
            </a:xfrm>
            <a:custGeom>
              <a:rect b="b" l="l" r="r" t="t"/>
              <a:pathLst>
                <a:path extrusionOk="0" h="3306" w="4097">
                  <a:moveTo>
                    <a:pt x="1468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1785025" y="1759750"/>
              <a:ext cx="82650" cy="82650"/>
            </a:xfrm>
            <a:custGeom>
              <a:rect b="b" l="l" r="r" t="t"/>
              <a:pathLst>
                <a:path extrusionOk="0" h="3306" w="3306">
                  <a:moveTo>
                    <a:pt x="1481" y="1"/>
                  </a:moveTo>
                  <a:cubicBezTo>
                    <a:pt x="664" y="1"/>
                    <a:pt x="1" y="664"/>
                    <a:pt x="1" y="1481"/>
                  </a:cubicBezTo>
                  <a:lnTo>
                    <a:pt x="1" y="3306"/>
                  </a:lnTo>
                  <a:lnTo>
                    <a:pt x="3306" y="3306"/>
                  </a:lnTo>
                  <a:lnTo>
                    <a:pt x="3306" y="1481"/>
                  </a:lnTo>
                  <a:cubicBezTo>
                    <a:pt x="3306" y="664"/>
                    <a:pt x="2642" y="1"/>
                    <a:pt x="183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1799075" y="1569075"/>
              <a:ext cx="223600" cy="228475"/>
            </a:xfrm>
            <a:custGeom>
              <a:rect b="b" l="l" r="r" t="t"/>
              <a:pathLst>
                <a:path extrusionOk="0" h="9139" w="8944">
                  <a:moveTo>
                    <a:pt x="7572" y="1"/>
                  </a:moveTo>
                  <a:cubicBezTo>
                    <a:pt x="7524" y="1"/>
                    <a:pt x="7479" y="7"/>
                    <a:pt x="7440" y="22"/>
                  </a:cubicBezTo>
                  <a:lnTo>
                    <a:pt x="7286" y="188"/>
                  </a:lnTo>
                  <a:lnTo>
                    <a:pt x="230" y="7691"/>
                  </a:lnTo>
                  <a:cubicBezTo>
                    <a:pt x="77" y="7857"/>
                    <a:pt x="0" y="8061"/>
                    <a:pt x="0" y="8278"/>
                  </a:cubicBezTo>
                  <a:cubicBezTo>
                    <a:pt x="0" y="8508"/>
                    <a:pt x="89" y="8738"/>
                    <a:pt x="268" y="8904"/>
                  </a:cubicBezTo>
                  <a:cubicBezTo>
                    <a:pt x="432" y="9062"/>
                    <a:pt x="643" y="9139"/>
                    <a:pt x="853" y="9139"/>
                  </a:cubicBezTo>
                  <a:cubicBezTo>
                    <a:pt x="1083" y="9139"/>
                    <a:pt x="1313" y="9046"/>
                    <a:pt x="1480" y="8865"/>
                  </a:cubicBezTo>
                  <a:lnTo>
                    <a:pt x="8690" y="1196"/>
                  </a:lnTo>
                  <a:lnTo>
                    <a:pt x="8792" y="1094"/>
                  </a:lnTo>
                  <a:cubicBezTo>
                    <a:pt x="8943" y="722"/>
                    <a:pt x="8067" y="1"/>
                    <a:pt x="7572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1805125" y="1759750"/>
              <a:ext cx="102425" cy="82650"/>
            </a:xfrm>
            <a:custGeom>
              <a:rect b="b" l="l" r="r" t="t"/>
              <a:pathLst>
                <a:path extrusionOk="0" h="3306" w="4097">
                  <a:moveTo>
                    <a:pt x="1481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89" name="Google Shape;389;p27"/>
            <p:cNvSpPr/>
            <p:nvPr/>
          </p:nvSpPr>
          <p:spPr>
            <a:xfrm>
              <a:off x="1805125" y="1759750"/>
              <a:ext cx="102425" cy="82650"/>
            </a:xfrm>
            <a:custGeom>
              <a:rect b="b" l="l" r="r" t="t"/>
              <a:pathLst>
                <a:path extrusionOk="0" h="3306" w="4097">
                  <a:moveTo>
                    <a:pt x="1481" y="1"/>
                  </a:moveTo>
                  <a:cubicBezTo>
                    <a:pt x="664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4097" y="3306"/>
                  </a:lnTo>
                  <a:lnTo>
                    <a:pt x="4097" y="1481"/>
                  </a:lnTo>
                  <a:cubicBezTo>
                    <a:pt x="4097" y="664"/>
                    <a:pt x="3433" y="1"/>
                    <a:pt x="26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0" name="Google Shape;390;p27"/>
            <p:cNvSpPr/>
            <p:nvPr/>
          </p:nvSpPr>
          <p:spPr>
            <a:xfrm>
              <a:off x="1825225" y="1759750"/>
              <a:ext cx="82325" cy="82650"/>
            </a:xfrm>
            <a:custGeom>
              <a:rect b="b" l="l" r="r" t="t"/>
              <a:pathLst>
                <a:path extrusionOk="0" h="3306" w="3293">
                  <a:moveTo>
                    <a:pt x="1468" y="1"/>
                  </a:moveTo>
                  <a:cubicBezTo>
                    <a:pt x="651" y="1"/>
                    <a:pt x="0" y="664"/>
                    <a:pt x="0" y="1481"/>
                  </a:cubicBezTo>
                  <a:lnTo>
                    <a:pt x="0" y="3306"/>
                  </a:lnTo>
                  <a:lnTo>
                    <a:pt x="3293" y="3306"/>
                  </a:lnTo>
                  <a:lnTo>
                    <a:pt x="3293" y="1481"/>
                  </a:lnTo>
                  <a:cubicBezTo>
                    <a:pt x="3293" y="664"/>
                    <a:pt x="2629" y="1"/>
                    <a:pt x="18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1733975" y="1805375"/>
              <a:ext cx="205800" cy="114225"/>
            </a:xfrm>
            <a:custGeom>
              <a:rect b="b" l="l" r="r" t="t"/>
              <a:pathLst>
                <a:path extrusionOk="0" h="4569" w="8232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8231" y="4569"/>
                  </a:lnTo>
                  <a:lnTo>
                    <a:pt x="8231" y="472"/>
                  </a:lnTo>
                  <a:cubicBezTo>
                    <a:pt x="8231" y="205"/>
                    <a:pt x="8027" y="0"/>
                    <a:pt x="775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1733975" y="1805375"/>
              <a:ext cx="205800" cy="114225"/>
            </a:xfrm>
            <a:custGeom>
              <a:rect b="b" l="l" r="r" t="t"/>
              <a:pathLst>
                <a:path extrusionOk="0" h="4569" w="8232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8231" y="4569"/>
                  </a:lnTo>
                  <a:lnTo>
                    <a:pt x="8231" y="472"/>
                  </a:lnTo>
                  <a:cubicBezTo>
                    <a:pt x="8231" y="205"/>
                    <a:pt x="8027" y="0"/>
                    <a:pt x="77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1733975" y="1805375"/>
              <a:ext cx="134025" cy="114225"/>
            </a:xfrm>
            <a:custGeom>
              <a:rect b="b" l="l" r="r" t="t"/>
              <a:pathLst>
                <a:path extrusionOk="0" h="4569" w="5361">
                  <a:moveTo>
                    <a:pt x="473" y="0"/>
                  </a:moveTo>
                  <a:cubicBezTo>
                    <a:pt x="218" y="0"/>
                    <a:pt x="1" y="205"/>
                    <a:pt x="1" y="472"/>
                  </a:cubicBezTo>
                  <a:lnTo>
                    <a:pt x="1" y="4569"/>
                  </a:lnTo>
                  <a:lnTo>
                    <a:pt x="5360" y="4569"/>
                  </a:lnTo>
                  <a:lnTo>
                    <a:pt x="5360" y="472"/>
                  </a:lnTo>
                  <a:cubicBezTo>
                    <a:pt x="5360" y="205"/>
                    <a:pt x="5156" y="0"/>
                    <a:pt x="488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1481650" y="1684475"/>
              <a:ext cx="204825" cy="164950"/>
            </a:xfrm>
            <a:custGeom>
              <a:rect b="b" l="l" r="r" t="t"/>
              <a:pathLst>
                <a:path extrusionOk="0" h="6598" w="8193">
                  <a:moveTo>
                    <a:pt x="2948" y="0"/>
                  </a:moveTo>
                  <a:cubicBezTo>
                    <a:pt x="1327" y="0"/>
                    <a:pt x="0" y="1314"/>
                    <a:pt x="0" y="2948"/>
                  </a:cubicBezTo>
                  <a:lnTo>
                    <a:pt x="0" y="6597"/>
                  </a:lnTo>
                  <a:lnTo>
                    <a:pt x="8193" y="6597"/>
                  </a:lnTo>
                  <a:lnTo>
                    <a:pt x="8193" y="2948"/>
                  </a:lnTo>
                  <a:cubicBezTo>
                    <a:pt x="8193" y="1314"/>
                    <a:pt x="6878" y="0"/>
                    <a:pt x="5245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1521525" y="1684475"/>
              <a:ext cx="164950" cy="164950"/>
            </a:xfrm>
            <a:custGeom>
              <a:rect b="b" l="l" r="r" t="t"/>
              <a:pathLst>
                <a:path extrusionOk="0" h="6598" w="6598">
                  <a:moveTo>
                    <a:pt x="2948" y="0"/>
                  </a:moveTo>
                  <a:cubicBezTo>
                    <a:pt x="1327" y="0"/>
                    <a:pt x="0" y="1314"/>
                    <a:pt x="0" y="2948"/>
                  </a:cubicBezTo>
                  <a:lnTo>
                    <a:pt x="0" y="6597"/>
                  </a:lnTo>
                  <a:lnTo>
                    <a:pt x="6598" y="6597"/>
                  </a:lnTo>
                  <a:lnTo>
                    <a:pt x="6598" y="2948"/>
                  </a:lnTo>
                  <a:cubicBezTo>
                    <a:pt x="6598" y="1314"/>
                    <a:pt x="5283" y="0"/>
                    <a:pt x="3663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1619775" y="1392250"/>
              <a:ext cx="278525" cy="245650"/>
            </a:xfrm>
            <a:custGeom>
              <a:rect b="b" l="l" r="r" t="t"/>
              <a:pathLst>
                <a:path extrusionOk="0" h="9826" w="11141">
                  <a:moveTo>
                    <a:pt x="5845" y="0"/>
                  </a:moveTo>
                  <a:cubicBezTo>
                    <a:pt x="5730" y="0"/>
                    <a:pt x="5615" y="51"/>
                    <a:pt x="5526" y="141"/>
                  </a:cubicBezTo>
                  <a:lnTo>
                    <a:pt x="128" y="5870"/>
                  </a:lnTo>
                  <a:cubicBezTo>
                    <a:pt x="39" y="5972"/>
                    <a:pt x="1" y="6100"/>
                    <a:pt x="13" y="6227"/>
                  </a:cubicBezTo>
                  <a:cubicBezTo>
                    <a:pt x="26" y="6330"/>
                    <a:pt x="64" y="6432"/>
                    <a:pt x="154" y="6521"/>
                  </a:cubicBezTo>
                  <a:lnTo>
                    <a:pt x="3548" y="9711"/>
                  </a:lnTo>
                  <a:cubicBezTo>
                    <a:pt x="3625" y="9788"/>
                    <a:pt x="3739" y="9826"/>
                    <a:pt x="3854" y="9826"/>
                  </a:cubicBezTo>
                  <a:lnTo>
                    <a:pt x="5245" y="9826"/>
                  </a:lnTo>
                  <a:cubicBezTo>
                    <a:pt x="5373" y="9826"/>
                    <a:pt x="5488" y="9788"/>
                    <a:pt x="5590" y="9686"/>
                  </a:cubicBezTo>
                  <a:lnTo>
                    <a:pt x="8844" y="6227"/>
                  </a:lnTo>
                  <a:lnTo>
                    <a:pt x="10056" y="4939"/>
                  </a:lnTo>
                  <a:lnTo>
                    <a:pt x="10975" y="3956"/>
                  </a:lnTo>
                  <a:cubicBezTo>
                    <a:pt x="11141" y="3777"/>
                    <a:pt x="11141" y="3484"/>
                    <a:pt x="10949" y="3305"/>
                  </a:cubicBezTo>
                  <a:lnTo>
                    <a:pt x="10056" y="2463"/>
                  </a:lnTo>
                  <a:lnTo>
                    <a:pt x="7568" y="115"/>
                  </a:lnTo>
                  <a:cubicBezTo>
                    <a:pt x="7478" y="39"/>
                    <a:pt x="7363" y="0"/>
                    <a:pt x="7249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1619775" y="1392250"/>
              <a:ext cx="278525" cy="245650"/>
            </a:xfrm>
            <a:custGeom>
              <a:rect b="b" l="l" r="r" t="t"/>
              <a:pathLst>
                <a:path extrusionOk="0" h="9826" w="11141">
                  <a:moveTo>
                    <a:pt x="5845" y="0"/>
                  </a:moveTo>
                  <a:cubicBezTo>
                    <a:pt x="5730" y="0"/>
                    <a:pt x="5615" y="51"/>
                    <a:pt x="5526" y="141"/>
                  </a:cubicBezTo>
                  <a:lnTo>
                    <a:pt x="128" y="5870"/>
                  </a:lnTo>
                  <a:cubicBezTo>
                    <a:pt x="39" y="5972"/>
                    <a:pt x="1" y="6100"/>
                    <a:pt x="13" y="6227"/>
                  </a:cubicBezTo>
                  <a:cubicBezTo>
                    <a:pt x="26" y="6330"/>
                    <a:pt x="64" y="6432"/>
                    <a:pt x="154" y="6521"/>
                  </a:cubicBezTo>
                  <a:lnTo>
                    <a:pt x="3548" y="9711"/>
                  </a:lnTo>
                  <a:cubicBezTo>
                    <a:pt x="3625" y="9788"/>
                    <a:pt x="3739" y="9826"/>
                    <a:pt x="3854" y="9826"/>
                  </a:cubicBezTo>
                  <a:lnTo>
                    <a:pt x="5245" y="9826"/>
                  </a:lnTo>
                  <a:cubicBezTo>
                    <a:pt x="5373" y="9826"/>
                    <a:pt x="5488" y="9788"/>
                    <a:pt x="5590" y="9686"/>
                  </a:cubicBezTo>
                  <a:lnTo>
                    <a:pt x="8844" y="6227"/>
                  </a:lnTo>
                  <a:lnTo>
                    <a:pt x="10056" y="4939"/>
                  </a:lnTo>
                  <a:lnTo>
                    <a:pt x="10975" y="3956"/>
                  </a:lnTo>
                  <a:cubicBezTo>
                    <a:pt x="11141" y="3777"/>
                    <a:pt x="11141" y="3484"/>
                    <a:pt x="10949" y="3305"/>
                  </a:cubicBezTo>
                  <a:lnTo>
                    <a:pt x="10056" y="2463"/>
                  </a:lnTo>
                  <a:lnTo>
                    <a:pt x="7568" y="115"/>
                  </a:lnTo>
                  <a:cubicBezTo>
                    <a:pt x="7478" y="39"/>
                    <a:pt x="7363" y="0"/>
                    <a:pt x="72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1620100" y="1392250"/>
              <a:ext cx="251075" cy="155700"/>
            </a:xfrm>
            <a:custGeom>
              <a:rect b="b" l="l" r="r" t="t"/>
              <a:pathLst>
                <a:path extrusionOk="0" h="6228" w="10043">
                  <a:moveTo>
                    <a:pt x="5832" y="0"/>
                  </a:moveTo>
                  <a:cubicBezTo>
                    <a:pt x="5717" y="0"/>
                    <a:pt x="5602" y="51"/>
                    <a:pt x="5513" y="141"/>
                  </a:cubicBezTo>
                  <a:lnTo>
                    <a:pt x="115" y="5870"/>
                  </a:lnTo>
                  <a:cubicBezTo>
                    <a:pt x="0" y="6011"/>
                    <a:pt x="102" y="6227"/>
                    <a:pt x="281" y="6227"/>
                  </a:cubicBezTo>
                  <a:lnTo>
                    <a:pt x="8831" y="6227"/>
                  </a:lnTo>
                  <a:lnTo>
                    <a:pt x="10043" y="4939"/>
                  </a:lnTo>
                  <a:lnTo>
                    <a:pt x="10043" y="2463"/>
                  </a:lnTo>
                  <a:lnTo>
                    <a:pt x="7555" y="115"/>
                  </a:lnTo>
                  <a:cubicBezTo>
                    <a:pt x="7465" y="39"/>
                    <a:pt x="7350" y="0"/>
                    <a:pt x="72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1670175" y="1311525"/>
              <a:ext cx="393050" cy="242175"/>
            </a:xfrm>
            <a:custGeom>
              <a:rect b="b" l="l" r="r" t="t"/>
              <a:pathLst>
                <a:path extrusionOk="0" h="9687" w="15722">
                  <a:moveTo>
                    <a:pt x="10490" y="1"/>
                  </a:moveTo>
                  <a:cubicBezTo>
                    <a:pt x="9648" y="1"/>
                    <a:pt x="8806" y="320"/>
                    <a:pt x="8180" y="996"/>
                  </a:cubicBezTo>
                  <a:lnTo>
                    <a:pt x="1" y="9686"/>
                  </a:lnTo>
                  <a:lnTo>
                    <a:pt x="10452" y="9686"/>
                  </a:lnTo>
                  <a:lnTo>
                    <a:pt x="14586" y="5284"/>
                  </a:lnTo>
                  <a:cubicBezTo>
                    <a:pt x="15645" y="4161"/>
                    <a:pt x="15722" y="2425"/>
                    <a:pt x="14765" y="1213"/>
                  </a:cubicBezTo>
                  <a:cubicBezTo>
                    <a:pt x="14152" y="409"/>
                    <a:pt x="13234" y="14"/>
                    <a:pt x="12302" y="1"/>
                  </a:cubicBezTo>
                  <a:cubicBezTo>
                    <a:pt x="12098" y="1"/>
                    <a:pt x="11491" y="7"/>
                    <a:pt x="11022" y="7"/>
                  </a:cubicBezTo>
                  <a:cubicBezTo>
                    <a:pt x="10788" y="7"/>
                    <a:pt x="10588" y="5"/>
                    <a:pt x="1049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1670175" y="1311525"/>
              <a:ext cx="393050" cy="242175"/>
            </a:xfrm>
            <a:custGeom>
              <a:rect b="b" l="l" r="r" t="t"/>
              <a:pathLst>
                <a:path extrusionOk="0" h="9687" w="15722">
                  <a:moveTo>
                    <a:pt x="10490" y="1"/>
                  </a:moveTo>
                  <a:cubicBezTo>
                    <a:pt x="9648" y="1"/>
                    <a:pt x="8806" y="320"/>
                    <a:pt x="8180" y="996"/>
                  </a:cubicBezTo>
                  <a:lnTo>
                    <a:pt x="1" y="9686"/>
                  </a:lnTo>
                  <a:lnTo>
                    <a:pt x="10452" y="9686"/>
                  </a:lnTo>
                  <a:lnTo>
                    <a:pt x="14586" y="5284"/>
                  </a:lnTo>
                  <a:cubicBezTo>
                    <a:pt x="15645" y="4161"/>
                    <a:pt x="15722" y="2425"/>
                    <a:pt x="14765" y="1213"/>
                  </a:cubicBezTo>
                  <a:cubicBezTo>
                    <a:pt x="14152" y="409"/>
                    <a:pt x="13234" y="14"/>
                    <a:pt x="12302" y="1"/>
                  </a:cubicBezTo>
                  <a:cubicBezTo>
                    <a:pt x="12098" y="1"/>
                    <a:pt x="11491" y="7"/>
                    <a:pt x="11022" y="7"/>
                  </a:cubicBezTo>
                  <a:cubicBezTo>
                    <a:pt x="10788" y="7"/>
                    <a:pt x="10588" y="5"/>
                    <a:pt x="104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1716125" y="1311650"/>
              <a:ext cx="347100" cy="242050"/>
            </a:xfrm>
            <a:custGeom>
              <a:rect b="b" l="l" r="r" t="t"/>
              <a:pathLst>
                <a:path extrusionOk="0" h="9682" w="13884">
                  <a:moveTo>
                    <a:pt x="10463" y="1"/>
                  </a:moveTo>
                  <a:cubicBezTo>
                    <a:pt x="9634" y="1"/>
                    <a:pt x="8801" y="328"/>
                    <a:pt x="8180" y="991"/>
                  </a:cubicBezTo>
                  <a:lnTo>
                    <a:pt x="0" y="9681"/>
                  </a:lnTo>
                  <a:lnTo>
                    <a:pt x="8614" y="9681"/>
                  </a:lnTo>
                  <a:lnTo>
                    <a:pt x="12748" y="5279"/>
                  </a:lnTo>
                  <a:cubicBezTo>
                    <a:pt x="13807" y="4156"/>
                    <a:pt x="13884" y="2420"/>
                    <a:pt x="12927" y="1208"/>
                  </a:cubicBezTo>
                  <a:cubicBezTo>
                    <a:pt x="12308" y="407"/>
                    <a:pt x="11387" y="1"/>
                    <a:pt x="104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1624550" y="1368950"/>
              <a:ext cx="384450" cy="338200"/>
            </a:xfrm>
            <a:custGeom>
              <a:rect b="b" l="l" r="r" t="t"/>
              <a:pathLst>
                <a:path extrusionOk="0" h="13528" w="15378">
                  <a:moveTo>
                    <a:pt x="8091" y="1"/>
                  </a:moveTo>
                  <a:cubicBezTo>
                    <a:pt x="7925" y="14"/>
                    <a:pt x="7759" y="77"/>
                    <a:pt x="7645" y="205"/>
                  </a:cubicBezTo>
                  <a:lnTo>
                    <a:pt x="231" y="8078"/>
                  </a:lnTo>
                  <a:cubicBezTo>
                    <a:pt x="1" y="8333"/>
                    <a:pt x="14" y="8742"/>
                    <a:pt x="269" y="8972"/>
                  </a:cubicBezTo>
                  <a:lnTo>
                    <a:pt x="4927" y="13361"/>
                  </a:lnTo>
                  <a:cubicBezTo>
                    <a:pt x="5041" y="13476"/>
                    <a:pt x="5195" y="13527"/>
                    <a:pt x="5360" y="13527"/>
                  </a:cubicBezTo>
                  <a:lnTo>
                    <a:pt x="7275" y="13527"/>
                  </a:lnTo>
                  <a:cubicBezTo>
                    <a:pt x="7440" y="13527"/>
                    <a:pt x="7606" y="13463"/>
                    <a:pt x="7734" y="13336"/>
                  </a:cubicBezTo>
                  <a:lnTo>
                    <a:pt x="15135" y="5450"/>
                  </a:lnTo>
                  <a:cubicBezTo>
                    <a:pt x="15378" y="5194"/>
                    <a:pt x="15365" y="4799"/>
                    <a:pt x="15110" y="4556"/>
                  </a:cubicBezTo>
                  <a:lnTo>
                    <a:pt x="10452" y="179"/>
                  </a:lnTo>
                  <a:cubicBezTo>
                    <a:pt x="10324" y="65"/>
                    <a:pt x="10171" y="14"/>
                    <a:pt x="10018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1672425" y="1369075"/>
              <a:ext cx="336575" cy="338275"/>
            </a:xfrm>
            <a:custGeom>
              <a:rect b="b" l="l" r="r" t="t"/>
              <a:pathLst>
                <a:path extrusionOk="0" h="13531" w="13463">
                  <a:moveTo>
                    <a:pt x="8104" y="0"/>
                  </a:moveTo>
                  <a:cubicBezTo>
                    <a:pt x="7937" y="0"/>
                    <a:pt x="7770" y="67"/>
                    <a:pt x="7644" y="200"/>
                  </a:cubicBezTo>
                  <a:lnTo>
                    <a:pt x="230" y="8073"/>
                  </a:lnTo>
                  <a:cubicBezTo>
                    <a:pt x="0" y="8328"/>
                    <a:pt x="13" y="8737"/>
                    <a:pt x="268" y="8967"/>
                  </a:cubicBezTo>
                  <a:lnTo>
                    <a:pt x="4926" y="13356"/>
                  </a:lnTo>
                  <a:cubicBezTo>
                    <a:pt x="5048" y="13473"/>
                    <a:pt x="5204" y="13530"/>
                    <a:pt x="5358" y="13530"/>
                  </a:cubicBezTo>
                  <a:cubicBezTo>
                    <a:pt x="5526" y="13530"/>
                    <a:pt x="5693" y="13463"/>
                    <a:pt x="5819" y="13331"/>
                  </a:cubicBezTo>
                  <a:lnTo>
                    <a:pt x="13220" y="5445"/>
                  </a:lnTo>
                  <a:cubicBezTo>
                    <a:pt x="13463" y="5189"/>
                    <a:pt x="13450" y="4794"/>
                    <a:pt x="13195" y="4551"/>
                  </a:cubicBezTo>
                  <a:lnTo>
                    <a:pt x="8537" y="174"/>
                  </a:lnTo>
                  <a:cubicBezTo>
                    <a:pt x="8414" y="58"/>
                    <a:pt x="8259" y="0"/>
                    <a:pt x="8104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4" name="Google Shape;404;p27"/>
            <p:cNvSpPr/>
            <p:nvPr/>
          </p:nvSpPr>
          <p:spPr>
            <a:xfrm>
              <a:off x="1519275" y="1594175"/>
              <a:ext cx="273750" cy="221900"/>
            </a:xfrm>
            <a:custGeom>
              <a:rect b="b" l="l" r="r" t="t"/>
              <a:pathLst>
                <a:path extrusionOk="0" h="8876" w="10950">
                  <a:moveTo>
                    <a:pt x="4518" y="1"/>
                  </a:moveTo>
                  <a:lnTo>
                    <a:pt x="1137" y="3587"/>
                  </a:lnTo>
                  <a:cubicBezTo>
                    <a:pt x="77" y="4722"/>
                    <a:pt x="1" y="6445"/>
                    <a:pt x="945" y="7670"/>
                  </a:cubicBezTo>
                  <a:cubicBezTo>
                    <a:pt x="1570" y="8474"/>
                    <a:pt x="2489" y="8869"/>
                    <a:pt x="3421" y="8869"/>
                  </a:cubicBezTo>
                  <a:cubicBezTo>
                    <a:pt x="3616" y="8869"/>
                    <a:pt x="4169" y="8875"/>
                    <a:pt x="4634" y="8875"/>
                  </a:cubicBezTo>
                  <a:cubicBezTo>
                    <a:pt x="4866" y="8875"/>
                    <a:pt x="5075" y="8874"/>
                    <a:pt x="5207" y="8869"/>
                  </a:cubicBezTo>
                  <a:lnTo>
                    <a:pt x="5424" y="8869"/>
                  </a:lnTo>
                  <a:cubicBezTo>
                    <a:pt x="5603" y="8869"/>
                    <a:pt x="5769" y="8844"/>
                    <a:pt x="5935" y="8806"/>
                  </a:cubicBezTo>
                  <a:cubicBezTo>
                    <a:pt x="5973" y="8793"/>
                    <a:pt x="6011" y="8793"/>
                    <a:pt x="6037" y="8780"/>
                  </a:cubicBezTo>
                  <a:cubicBezTo>
                    <a:pt x="6598" y="8640"/>
                    <a:pt x="7121" y="8346"/>
                    <a:pt x="7542" y="7887"/>
                  </a:cubicBezTo>
                  <a:lnTo>
                    <a:pt x="10950" y="4276"/>
                  </a:lnTo>
                  <a:lnTo>
                    <a:pt x="10924" y="4276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1519275" y="1594175"/>
              <a:ext cx="273750" cy="221900"/>
            </a:xfrm>
            <a:custGeom>
              <a:rect b="b" l="l" r="r" t="t"/>
              <a:pathLst>
                <a:path extrusionOk="0" h="8876" w="10950">
                  <a:moveTo>
                    <a:pt x="4518" y="1"/>
                  </a:moveTo>
                  <a:lnTo>
                    <a:pt x="1137" y="3587"/>
                  </a:lnTo>
                  <a:cubicBezTo>
                    <a:pt x="77" y="4722"/>
                    <a:pt x="1" y="6445"/>
                    <a:pt x="945" y="7670"/>
                  </a:cubicBezTo>
                  <a:cubicBezTo>
                    <a:pt x="1570" y="8474"/>
                    <a:pt x="2489" y="8869"/>
                    <a:pt x="3421" y="8869"/>
                  </a:cubicBezTo>
                  <a:cubicBezTo>
                    <a:pt x="3616" y="8869"/>
                    <a:pt x="4169" y="8875"/>
                    <a:pt x="4634" y="8875"/>
                  </a:cubicBezTo>
                  <a:cubicBezTo>
                    <a:pt x="4866" y="8875"/>
                    <a:pt x="5075" y="8874"/>
                    <a:pt x="5207" y="8869"/>
                  </a:cubicBezTo>
                  <a:lnTo>
                    <a:pt x="5424" y="8869"/>
                  </a:lnTo>
                  <a:cubicBezTo>
                    <a:pt x="5603" y="8869"/>
                    <a:pt x="5769" y="8844"/>
                    <a:pt x="5935" y="8806"/>
                  </a:cubicBezTo>
                  <a:cubicBezTo>
                    <a:pt x="5973" y="8793"/>
                    <a:pt x="6011" y="8793"/>
                    <a:pt x="6037" y="8780"/>
                  </a:cubicBezTo>
                  <a:cubicBezTo>
                    <a:pt x="6598" y="8640"/>
                    <a:pt x="7121" y="8346"/>
                    <a:pt x="7542" y="7887"/>
                  </a:cubicBezTo>
                  <a:lnTo>
                    <a:pt x="10950" y="4276"/>
                  </a:lnTo>
                  <a:lnTo>
                    <a:pt x="10924" y="4276"/>
                  </a:lnTo>
                  <a:lnTo>
                    <a:pt x="635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6" name="Google Shape;406;p27"/>
            <p:cNvSpPr/>
            <p:nvPr/>
          </p:nvSpPr>
          <p:spPr>
            <a:xfrm>
              <a:off x="1565225" y="1594175"/>
              <a:ext cx="227800" cy="221750"/>
            </a:xfrm>
            <a:custGeom>
              <a:rect b="b" l="l" r="r" t="t"/>
              <a:pathLst>
                <a:path extrusionOk="0" h="8870" w="9112">
                  <a:moveTo>
                    <a:pt x="4518" y="1"/>
                  </a:moveTo>
                  <a:lnTo>
                    <a:pt x="1136" y="3587"/>
                  </a:lnTo>
                  <a:cubicBezTo>
                    <a:pt x="77" y="4722"/>
                    <a:pt x="0" y="6445"/>
                    <a:pt x="945" y="7670"/>
                  </a:cubicBezTo>
                  <a:cubicBezTo>
                    <a:pt x="1557" y="8461"/>
                    <a:pt x="2463" y="8857"/>
                    <a:pt x="3369" y="8869"/>
                  </a:cubicBezTo>
                  <a:lnTo>
                    <a:pt x="3586" y="8869"/>
                  </a:lnTo>
                  <a:cubicBezTo>
                    <a:pt x="3765" y="8869"/>
                    <a:pt x="3931" y="8844"/>
                    <a:pt x="4097" y="8806"/>
                  </a:cubicBezTo>
                  <a:cubicBezTo>
                    <a:pt x="4135" y="8793"/>
                    <a:pt x="4173" y="8793"/>
                    <a:pt x="4199" y="8780"/>
                  </a:cubicBezTo>
                  <a:cubicBezTo>
                    <a:pt x="4760" y="8640"/>
                    <a:pt x="5283" y="8346"/>
                    <a:pt x="5704" y="7887"/>
                  </a:cubicBezTo>
                  <a:lnTo>
                    <a:pt x="9112" y="4276"/>
                  </a:lnTo>
                  <a:lnTo>
                    <a:pt x="9086" y="4276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1623275" y="957725"/>
              <a:ext cx="543950" cy="504400"/>
            </a:xfrm>
            <a:custGeom>
              <a:rect b="b" l="l" r="r" t="t"/>
              <a:pathLst>
                <a:path extrusionOk="0" h="20176" w="21758">
                  <a:moveTo>
                    <a:pt x="5280" y="1"/>
                  </a:moveTo>
                  <a:cubicBezTo>
                    <a:pt x="5264" y="1"/>
                    <a:pt x="5248" y="1"/>
                    <a:pt x="5233" y="1"/>
                  </a:cubicBezTo>
                  <a:lnTo>
                    <a:pt x="3421" y="1"/>
                  </a:lnTo>
                  <a:cubicBezTo>
                    <a:pt x="2489" y="1"/>
                    <a:pt x="1570" y="410"/>
                    <a:pt x="945" y="1201"/>
                  </a:cubicBezTo>
                  <a:cubicBezTo>
                    <a:pt x="1" y="2426"/>
                    <a:pt x="77" y="4148"/>
                    <a:pt x="1137" y="5284"/>
                  </a:cubicBezTo>
                  <a:lnTo>
                    <a:pt x="14216" y="19193"/>
                  </a:lnTo>
                  <a:cubicBezTo>
                    <a:pt x="14829" y="19844"/>
                    <a:pt x="15658" y="20176"/>
                    <a:pt x="16488" y="20176"/>
                  </a:cubicBezTo>
                  <a:lnTo>
                    <a:pt x="18338" y="20176"/>
                  </a:lnTo>
                  <a:cubicBezTo>
                    <a:pt x="19257" y="20176"/>
                    <a:pt x="20176" y="19768"/>
                    <a:pt x="20801" y="18964"/>
                  </a:cubicBezTo>
                  <a:cubicBezTo>
                    <a:pt x="21758" y="17751"/>
                    <a:pt x="21681" y="16016"/>
                    <a:pt x="20622" y="14893"/>
                  </a:cubicBezTo>
                  <a:lnTo>
                    <a:pt x="7542" y="984"/>
                  </a:lnTo>
                  <a:cubicBezTo>
                    <a:pt x="6929" y="333"/>
                    <a:pt x="6106" y="1"/>
                    <a:pt x="5280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1623275" y="957725"/>
              <a:ext cx="543950" cy="504400"/>
            </a:xfrm>
            <a:custGeom>
              <a:rect b="b" l="l" r="r" t="t"/>
              <a:pathLst>
                <a:path extrusionOk="0" h="20176" w="21758">
                  <a:moveTo>
                    <a:pt x="5280" y="1"/>
                  </a:moveTo>
                  <a:cubicBezTo>
                    <a:pt x="5264" y="1"/>
                    <a:pt x="5248" y="1"/>
                    <a:pt x="5233" y="1"/>
                  </a:cubicBezTo>
                  <a:lnTo>
                    <a:pt x="3421" y="1"/>
                  </a:lnTo>
                  <a:cubicBezTo>
                    <a:pt x="2489" y="1"/>
                    <a:pt x="1570" y="410"/>
                    <a:pt x="945" y="1201"/>
                  </a:cubicBezTo>
                  <a:cubicBezTo>
                    <a:pt x="1" y="2426"/>
                    <a:pt x="77" y="4148"/>
                    <a:pt x="1137" y="5284"/>
                  </a:cubicBezTo>
                  <a:lnTo>
                    <a:pt x="14216" y="19193"/>
                  </a:lnTo>
                  <a:cubicBezTo>
                    <a:pt x="14829" y="19844"/>
                    <a:pt x="15658" y="20176"/>
                    <a:pt x="16488" y="20176"/>
                  </a:cubicBezTo>
                  <a:lnTo>
                    <a:pt x="18338" y="20176"/>
                  </a:lnTo>
                  <a:cubicBezTo>
                    <a:pt x="19257" y="20176"/>
                    <a:pt x="20176" y="19768"/>
                    <a:pt x="20801" y="18964"/>
                  </a:cubicBezTo>
                  <a:cubicBezTo>
                    <a:pt x="21758" y="17751"/>
                    <a:pt x="21681" y="16016"/>
                    <a:pt x="20622" y="14893"/>
                  </a:cubicBezTo>
                  <a:lnTo>
                    <a:pt x="7542" y="984"/>
                  </a:lnTo>
                  <a:cubicBezTo>
                    <a:pt x="6929" y="333"/>
                    <a:pt x="6106" y="1"/>
                    <a:pt x="5280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1669225" y="957550"/>
              <a:ext cx="498000" cy="504550"/>
            </a:xfrm>
            <a:custGeom>
              <a:rect b="b" l="l" r="r" t="t"/>
              <a:pathLst>
                <a:path extrusionOk="0" h="20182" w="19920">
                  <a:moveTo>
                    <a:pt x="3420" y="0"/>
                  </a:moveTo>
                  <a:cubicBezTo>
                    <a:pt x="2494" y="0"/>
                    <a:pt x="1570" y="407"/>
                    <a:pt x="945" y="1208"/>
                  </a:cubicBezTo>
                  <a:cubicBezTo>
                    <a:pt x="0" y="2433"/>
                    <a:pt x="77" y="4155"/>
                    <a:pt x="1136" y="5291"/>
                  </a:cubicBezTo>
                  <a:lnTo>
                    <a:pt x="14216" y="19200"/>
                  </a:lnTo>
                  <a:cubicBezTo>
                    <a:pt x="14837" y="19857"/>
                    <a:pt x="15669" y="20181"/>
                    <a:pt x="16499" y="20181"/>
                  </a:cubicBezTo>
                  <a:cubicBezTo>
                    <a:pt x="17425" y="20181"/>
                    <a:pt x="18350" y="19778"/>
                    <a:pt x="18976" y="18983"/>
                  </a:cubicBezTo>
                  <a:cubicBezTo>
                    <a:pt x="19920" y="17758"/>
                    <a:pt x="19843" y="16023"/>
                    <a:pt x="18784" y="14900"/>
                  </a:cubicBezTo>
                  <a:lnTo>
                    <a:pt x="5704" y="991"/>
                  </a:lnTo>
                  <a:cubicBezTo>
                    <a:pt x="5083" y="327"/>
                    <a:pt x="4251" y="0"/>
                    <a:pt x="3420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1558200" y="1684475"/>
              <a:ext cx="204850" cy="164950"/>
            </a:xfrm>
            <a:custGeom>
              <a:rect b="b" l="l" r="r" t="t"/>
              <a:pathLst>
                <a:path extrusionOk="0" h="6598" w="8194">
                  <a:moveTo>
                    <a:pt x="2936" y="0"/>
                  </a:moveTo>
                  <a:cubicBezTo>
                    <a:pt x="1315" y="0"/>
                    <a:pt x="1" y="1314"/>
                    <a:pt x="1" y="2948"/>
                  </a:cubicBezTo>
                  <a:lnTo>
                    <a:pt x="1" y="6597"/>
                  </a:lnTo>
                  <a:lnTo>
                    <a:pt x="8193" y="6597"/>
                  </a:lnTo>
                  <a:lnTo>
                    <a:pt x="8193" y="2948"/>
                  </a:lnTo>
                  <a:cubicBezTo>
                    <a:pt x="8193" y="1314"/>
                    <a:pt x="6866" y="0"/>
                    <a:pt x="5245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1598075" y="1684475"/>
              <a:ext cx="164975" cy="164950"/>
            </a:xfrm>
            <a:custGeom>
              <a:rect b="b" l="l" r="r" t="t"/>
              <a:pathLst>
                <a:path extrusionOk="0" h="6598" w="6599">
                  <a:moveTo>
                    <a:pt x="2936" y="0"/>
                  </a:moveTo>
                  <a:cubicBezTo>
                    <a:pt x="1315" y="0"/>
                    <a:pt x="1" y="1314"/>
                    <a:pt x="1" y="2948"/>
                  </a:cubicBezTo>
                  <a:lnTo>
                    <a:pt x="1" y="6597"/>
                  </a:lnTo>
                  <a:lnTo>
                    <a:pt x="6598" y="6597"/>
                  </a:lnTo>
                  <a:lnTo>
                    <a:pt x="6598" y="2948"/>
                  </a:lnTo>
                  <a:cubicBezTo>
                    <a:pt x="6598" y="1314"/>
                    <a:pt x="5271" y="0"/>
                    <a:pt x="3650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1391675" y="1829625"/>
              <a:ext cx="457175" cy="90625"/>
            </a:xfrm>
            <a:custGeom>
              <a:rect b="b" l="l" r="r" t="t"/>
              <a:pathLst>
                <a:path extrusionOk="0" h="3625" w="18287">
                  <a:moveTo>
                    <a:pt x="473" y="0"/>
                  </a:moveTo>
                  <a:cubicBezTo>
                    <a:pt x="218" y="0"/>
                    <a:pt x="1" y="217"/>
                    <a:pt x="1" y="472"/>
                  </a:cubicBezTo>
                  <a:lnTo>
                    <a:pt x="1" y="3624"/>
                  </a:lnTo>
                  <a:lnTo>
                    <a:pt x="18287" y="3624"/>
                  </a:lnTo>
                  <a:lnTo>
                    <a:pt x="18287" y="472"/>
                  </a:lnTo>
                  <a:cubicBezTo>
                    <a:pt x="18287" y="217"/>
                    <a:pt x="18083" y="0"/>
                    <a:pt x="17815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3" name="Google Shape;413;p27"/>
            <p:cNvSpPr/>
            <p:nvPr/>
          </p:nvSpPr>
          <p:spPr>
            <a:xfrm>
              <a:off x="1591075" y="1829625"/>
              <a:ext cx="257775" cy="90625"/>
            </a:xfrm>
            <a:custGeom>
              <a:rect b="b" l="l" r="r" t="t"/>
              <a:pathLst>
                <a:path extrusionOk="0" h="3625" w="10311">
                  <a:moveTo>
                    <a:pt x="472" y="0"/>
                  </a:moveTo>
                  <a:cubicBezTo>
                    <a:pt x="217" y="0"/>
                    <a:pt x="0" y="217"/>
                    <a:pt x="0" y="472"/>
                  </a:cubicBezTo>
                  <a:lnTo>
                    <a:pt x="0" y="3624"/>
                  </a:lnTo>
                  <a:lnTo>
                    <a:pt x="10311" y="3624"/>
                  </a:lnTo>
                  <a:lnTo>
                    <a:pt x="10311" y="472"/>
                  </a:lnTo>
                  <a:cubicBezTo>
                    <a:pt x="10311" y="217"/>
                    <a:pt x="10107" y="0"/>
                    <a:pt x="9839" y="0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4" name="Google Shape;414;p27"/>
            <p:cNvSpPr/>
            <p:nvPr/>
          </p:nvSpPr>
          <p:spPr>
            <a:xfrm>
              <a:off x="1359150" y="1906175"/>
              <a:ext cx="611250" cy="30025"/>
            </a:xfrm>
            <a:custGeom>
              <a:rect b="b" l="l" r="r" t="t"/>
              <a:pathLst>
                <a:path extrusionOk="0" h="1201" w="24450">
                  <a:moveTo>
                    <a:pt x="740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24450" y="1200"/>
                  </a:lnTo>
                  <a:lnTo>
                    <a:pt x="24450" y="728"/>
                  </a:lnTo>
                  <a:cubicBezTo>
                    <a:pt x="24450" y="332"/>
                    <a:pt x="24118" y="1"/>
                    <a:pt x="2370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5" name="Google Shape;415;p27"/>
            <p:cNvSpPr/>
            <p:nvPr/>
          </p:nvSpPr>
          <p:spPr>
            <a:xfrm>
              <a:off x="1359150" y="1906175"/>
              <a:ext cx="611250" cy="30025"/>
            </a:xfrm>
            <a:custGeom>
              <a:rect b="b" l="l" r="r" t="t"/>
              <a:pathLst>
                <a:path extrusionOk="0" h="1201" w="24450">
                  <a:moveTo>
                    <a:pt x="740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24450" y="1200"/>
                  </a:lnTo>
                  <a:lnTo>
                    <a:pt x="24450" y="728"/>
                  </a:lnTo>
                  <a:cubicBezTo>
                    <a:pt x="24450" y="332"/>
                    <a:pt x="24118" y="1"/>
                    <a:pt x="237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6" name="Google Shape;416;p27"/>
            <p:cNvSpPr/>
            <p:nvPr/>
          </p:nvSpPr>
          <p:spPr>
            <a:xfrm>
              <a:off x="1558525" y="1906175"/>
              <a:ext cx="411875" cy="30025"/>
            </a:xfrm>
            <a:custGeom>
              <a:rect b="b" l="l" r="r" t="t"/>
              <a:pathLst>
                <a:path extrusionOk="0" h="1201" w="16475">
                  <a:moveTo>
                    <a:pt x="741" y="1"/>
                  </a:moveTo>
                  <a:cubicBezTo>
                    <a:pt x="332" y="1"/>
                    <a:pt x="0" y="332"/>
                    <a:pt x="0" y="728"/>
                  </a:cubicBezTo>
                  <a:lnTo>
                    <a:pt x="0" y="1200"/>
                  </a:lnTo>
                  <a:lnTo>
                    <a:pt x="16475" y="1200"/>
                  </a:lnTo>
                  <a:lnTo>
                    <a:pt x="16475" y="728"/>
                  </a:lnTo>
                  <a:cubicBezTo>
                    <a:pt x="16475" y="332"/>
                    <a:pt x="16143" y="1"/>
                    <a:pt x="157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7" name="Google Shape;417;p27"/>
            <p:cNvSpPr/>
            <p:nvPr/>
          </p:nvSpPr>
          <p:spPr>
            <a:xfrm>
              <a:off x="1635400" y="1710950"/>
              <a:ext cx="107550" cy="113275"/>
            </a:xfrm>
            <a:custGeom>
              <a:rect b="b" l="l" r="r" t="t"/>
              <a:pathLst>
                <a:path extrusionOk="0" h="4531" w="4302">
                  <a:moveTo>
                    <a:pt x="1915" y="0"/>
                  </a:moveTo>
                  <a:cubicBezTo>
                    <a:pt x="869" y="0"/>
                    <a:pt x="1" y="1008"/>
                    <a:pt x="1" y="2259"/>
                  </a:cubicBezTo>
                  <a:cubicBezTo>
                    <a:pt x="1" y="3509"/>
                    <a:pt x="869" y="4530"/>
                    <a:pt x="1915" y="4530"/>
                  </a:cubicBezTo>
                  <a:lnTo>
                    <a:pt x="2387" y="4530"/>
                  </a:lnTo>
                  <a:cubicBezTo>
                    <a:pt x="3446" y="4530"/>
                    <a:pt x="4301" y="3509"/>
                    <a:pt x="4301" y="2259"/>
                  </a:cubicBezTo>
                  <a:cubicBezTo>
                    <a:pt x="4301" y="1008"/>
                    <a:pt x="3446" y="0"/>
                    <a:pt x="23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8" name="Google Shape;418;p27"/>
            <p:cNvSpPr/>
            <p:nvPr/>
          </p:nvSpPr>
          <p:spPr>
            <a:xfrm>
              <a:off x="1635400" y="1710950"/>
              <a:ext cx="107550" cy="113275"/>
            </a:xfrm>
            <a:custGeom>
              <a:rect b="b" l="l" r="r" t="t"/>
              <a:pathLst>
                <a:path extrusionOk="0" h="4531" w="4302">
                  <a:moveTo>
                    <a:pt x="1915" y="0"/>
                  </a:moveTo>
                  <a:cubicBezTo>
                    <a:pt x="869" y="0"/>
                    <a:pt x="1" y="1008"/>
                    <a:pt x="1" y="2259"/>
                  </a:cubicBezTo>
                  <a:cubicBezTo>
                    <a:pt x="1" y="3509"/>
                    <a:pt x="869" y="4530"/>
                    <a:pt x="1915" y="4530"/>
                  </a:cubicBezTo>
                  <a:lnTo>
                    <a:pt x="2387" y="4530"/>
                  </a:lnTo>
                  <a:cubicBezTo>
                    <a:pt x="3446" y="4530"/>
                    <a:pt x="4301" y="3509"/>
                    <a:pt x="4301" y="2259"/>
                  </a:cubicBezTo>
                  <a:cubicBezTo>
                    <a:pt x="4301" y="1008"/>
                    <a:pt x="3446" y="0"/>
                    <a:pt x="2387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1647200" y="1710950"/>
              <a:ext cx="95750" cy="113275"/>
            </a:xfrm>
            <a:custGeom>
              <a:rect b="b" l="l" r="r" t="t"/>
              <a:pathLst>
                <a:path extrusionOk="0" h="4531" w="3830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cubicBezTo>
                    <a:pt x="2961" y="4530"/>
                    <a:pt x="3829" y="3509"/>
                    <a:pt x="3829" y="2259"/>
                  </a:cubicBezTo>
                  <a:cubicBezTo>
                    <a:pt x="3829" y="1008"/>
                    <a:pt x="2961" y="0"/>
                    <a:pt x="19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0" name="Google Shape;420;p27"/>
            <p:cNvSpPr/>
            <p:nvPr/>
          </p:nvSpPr>
          <p:spPr>
            <a:xfrm>
              <a:off x="1674000" y="1733900"/>
              <a:ext cx="63825" cy="67350"/>
            </a:xfrm>
            <a:custGeom>
              <a:rect b="b" l="l" r="r" t="t"/>
              <a:pathLst>
                <a:path extrusionOk="0" h="2694" w="2553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1" name="Google Shape;421;p27"/>
            <p:cNvSpPr/>
            <p:nvPr/>
          </p:nvSpPr>
          <p:spPr>
            <a:xfrm>
              <a:off x="1674000" y="1733900"/>
              <a:ext cx="63825" cy="67350"/>
            </a:xfrm>
            <a:custGeom>
              <a:rect b="b" l="l" r="r" t="t"/>
              <a:pathLst>
                <a:path extrusionOk="0" h="2694" w="2553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2" name="Google Shape;422;p27"/>
            <p:cNvSpPr/>
            <p:nvPr/>
          </p:nvSpPr>
          <p:spPr>
            <a:xfrm>
              <a:off x="1681025" y="1733900"/>
              <a:ext cx="56800" cy="67350"/>
            </a:xfrm>
            <a:custGeom>
              <a:rect b="b" l="l" r="r" t="t"/>
              <a:pathLst>
                <a:path extrusionOk="0" h="2694" w="2272">
                  <a:moveTo>
                    <a:pt x="1136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6" y="2693"/>
                  </a:cubicBezTo>
                  <a:cubicBezTo>
                    <a:pt x="1762" y="2693"/>
                    <a:pt x="2272" y="2081"/>
                    <a:pt x="2272" y="1341"/>
                  </a:cubicBezTo>
                  <a:cubicBezTo>
                    <a:pt x="2272" y="601"/>
                    <a:pt x="1762" y="1"/>
                    <a:pt x="1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3" name="Google Shape;423;p27"/>
            <p:cNvSpPr/>
            <p:nvPr/>
          </p:nvSpPr>
          <p:spPr>
            <a:xfrm>
              <a:off x="2046300" y="1323650"/>
              <a:ext cx="107225" cy="113275"/>
            </a:xfrm>
            <a:custGeom>
              <a:rect b="b" l="l" r="r" t="t"/>
              <a:pathLst>
                <a:path extrusionOk="0" h="4531" w="4289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23"/>
                    <a:pt x="856" y="4531"/>
                    <a:pt x="1915" y="4531"/>
                  </a:cubicBezTo>
                  <a:lnTo>
                    <a:pt x="2374" y="4531"/>
                  </a:lnTo>
                  <a:cubicBezTo>
                    <a:pt x="3433" y="4531"/>
                    <a:pt x="4288" y="3523"/>
                    <a:pt x="4288" y="2272"/>
                  </a:cubicBezTo>
                  <a:cubicBezTo>
                    <a:pt x="4288" y="1022"/>
                    <a:pt x="3433" y="1"/>
                    <a:pt x="237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4" name="Google Shape;424;p27"/>
            <p:cNvSpPr/>
            <p:nvPr/>
          </p:nvSpPr>
          <p:spPr>
            <a:xfrm>
              <a:off x="2046300" y="1323650"/>
              <a:ext cx="107225" cy="113275"/>
            </a:xfrm>
            <a:custGeom>
              <a:rect b="b" l="l" r="r" t="t"/>
              <a:pathLst>
                <a:path extrusionOk="0" h="4531" w="4289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23"/>
                    <a:pt x="856" y="4531"/>
                    <a:pt x="1915" y="4531"/>
                  </a:cubicBezTo>
                  <a:lnTo>
                    <a:pt x="2374" y="4531"/>
                  </a:lnTo>
                  <a:cubicBezTo>
                    <a:pt x="3433" y="4531"/>
                    <a:pt x="4288" y="3523"/>
                    <a:pt x="4288" y="2272"/>
                  </a:cubicBezTo>
                  <a:cubicBezTo>
                    <a:pt x="4288" y="1022"/>
                    <a:pt x="3433" y="1"/>
                    <a:pt x="2374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5" name="Google Shape;425;p27"/>
            <p:cNvSpPr/>
            <p:nvPr/>
          </p:nvSpPr>
          <p:spPr>
            <a:xfrm>
              <a:off x="2057775" y="1323650"/>
              <a:ext cx="95750" cy="113275"/>
            </a:xfrm>
            <a:custGeom>
              <a:rect b="b" l="l" r="r" t="t"/>
              <a:pathLst>
                <a:path extrusionOk="0" h="4531" w="3830">
                  <a:moveTo>
                    <a:pt x="1915" y="1"/>
                  </a:moveTo>
                  <a:cubicBezTo>
                    <a:pt x="856" y="1"/>
                    <a:pt x="1" y="1022"/>
                    <a:pt x="1" y="2272"/>
                  </a:cubicBezTo>
                  <a:cubicBezTo>
                    <a:pt x="1" y="3510"/>
                    <a:pt x="856" y="4531"/>
                    <a:pt x="1915" y="4531"/>
                  </a:cubicBezTo>
                  <a:cubicBezTo>
                    <a:pt x="2974" y="4531"/>
                    <a:pt x="3829" y="3510"/>
                    <a:pt x="3829" y="2272"/>
                  </a:cubicBezTo>
                  <a:cubicBezTo>
                    <a:pt x="3829" y="1022"/>
                    <a:pt x="2974" y="1"/>
                    <a:pt x="19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6" name="Google Shape;426;p27"/>
            <p:cNvSpPr/>
            <p:nvPr/>
          </p:nvSpPr>
          <p:spPr>
            <a:xfrm>
              <a:off x="2084900" y="1346625"/>
              <a:ext cx="63500" cy="67350"/>
            </a:xfrm>
            <a:custGeom>
              <a:rect b="b" l="l" r="r" t="t"/>
              <a:pathLst>
                <a:path extrusionOk="0" h="2694" w="2540">
                  <a:moveTo>
                    <a:pt x="1136" y="1"/>
                  </a:moveTo>
                  <a:cubicBezTo>
                    <a:pt x="498" y="1"/>
                    <a:pt x="1" y="600"/>
                    <a:pt x="1" y="1340"/>
                  </a:cubicBezTo>
                  <a:cubicBezTo>
                    <a:pt x="1" y="2093"/>
                    <a:pt x="498" y="2693"/>
                    <a:pt x="1136" y="2693"/>
                  </a:cubicBezTo>
                  <a:lnTo>
                    <a:pt x="1404" y="2693"/>
                  </a:lnTo>
                  <a:cubicBezTo>
                    <a:pt x="2030" y="2693"/>
                    <a:pt x="2540" y="2093"/>
                    <a:pt x="2540" y="1340"/>
                  </a:cubicBezTo>
                  <a:cubicBezTo>
                    <a:pt x="2540" y="600"/>
                    <a:pt x="2030" y="1"/>
                    <a:pt x="1404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7" name="Google Shape;427;p27"/>
            <p:cNvSpPr/>
            <p:nvPr/>
          </p:nvSpPr>
          <p:spPr>
            <a:xfrm>
              <a:off x="2084900" y="1346625"/>
              <a:ext cx="63500" cy="67350"/>
            </a:xfrm>
            <a:custGeom>
              <a:rect b="b" l="l" r="r" t="t"/>
              <a:pathLst>
                <a:path extrusionOk="0" h="2694" w="2540">
                  <a:moveTo>
                    <a:pt x="1136" y="1"/>
                  </a:moveTo>
                  <a:cubicBezTo>
                    <a:pt x="498" y="1"/>
                    <a:pt x="1" y="600"/>
                    <a:pt x="1" y="1340"/>
                  </a:cubicBezTo>
                  <a:cubicBezTo>
                    <a:pt x="1" y="2093"/>
                    <a:pt x="498" y="2693"/>
                    <a:pt x="1136" y="2693"/>
                  </a:cubicBezTo>
                  <a:lnTo>
                    <a:pt x="1404" y="2693"/>
                  </a:lnTo>
                  <a:cubicBezTo>
                    <a:pt x="2030" y="2693"/>
                    <a:pt x="2540" y="2093"/>
                    <a:pt x="2540" y="1340"/>
                  </a:cubicBezTo>
                  <a:cubicBezTo>
                    <a:pt x="2540" y="600"/>
                    <a:pt x="2030" y="1"/>
                    <a:pt x="1404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8" name="Google Shape;428;p27"/>
            <p:cNvSpPr/>
            <p:nvPr/>
          </p:nvSpPr>
          <p:spPr>
            <a:xfrm>
              <a:off x="2091600" y="1346625"/>
              <a:ext cx="56800" cy="67350"/>
            </a:xfrm>
            <a:custGeom>
              <a:rect b="b" l="l" r="r" t="t"/>
              <a:pathLst>
                <a:path extrusionOk="0" h="2694" w="2272">
                  <a:moveTo>
                    <a:pt x="1136" y="1"/>
                  </a:moveTo>
                  <a:cubicBezTo>
                    <a:pt x="511" y="1"/>
                    <a:pt x="1" y="600"/>
                    <a:pt x="1" y="1340"/>
                  </a:cubicBezTo>
                  <a:cubicBezTo>
                    <a:pt x="1" y="2093"/>
                    <a:pt x="511" y="2693"/>
                    <a:pt x="1136" y="2693"/>
                  </a:cubicBezTo>
                  <a:cubicBezTo>
                    <a:pt x="1762" y="2693"/>
                    <a:pt x="2272" y="2093"/>
                    <a:pt x="2272" y="1340"/>
                  </a:cubicBezTo>
                  <a:cubicBezTo>
                    <a:pt x="2272" y="600"/>
                    <a:pt x="1762" y="1"/>
                    <a:pt x="1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29" name="Google Shape;429;p27"/>
            <p:cNvSpPr/>
            <p:nvPr/>
          </p:nvSpPr>
          <p:spPr>
            <a:xfrm>
              <a:off x="1531725" y="938775"/>
              <a:ext cx="354450" cy="220750"/>
            </a:xfrm>
            <a:custGeom>
              <a:rect b="b" l="l" r="r" t="t"/>
              <a:pathLst>
                <a:path extrusionOk="0" h="8830" w="14178">
                  <a:moveTo>
                    <a:pt x="6200" y="1"/>
                  </a:moveTo>
                  <a:cubicBezTo>
                    <a:pt x="5370" y="1"/>
                    <a:pt x="4645" y="2"/>
                    <a:pt x="4339" y="6"/>
                  </a:cubicBezTo>
                  <a:cubicBezTo>
                    <a:pt x="3931" y="6"/>
                    <a:pt x="3510" y="70"/>
                    <a:pt x="3101" y="211"/>
                  </a:cubicBezTo>
                  <a:lnTo>
                    <a:pt x="1" y="1436"/>
                  </a:lnTo>
                  <a:lnTo>
                    <a:pt x="1" y="7382"/>
                  </a:lnTo>
                  <a:lnTo>
                    <a:pt x="3101" y="8620"/>
                  </a:lnTo>
                  <a:cubicBezTo>
                    <a:pt x="3528" y="8750"/>
                    <a:pt x="3954" y="8825"/>
                    <a:pt x="4380" y="8825"/>
                  </a:cubicBezTo>
                  <a:cubicBezTo>
                    <a:pt x="4413" y="8825"/>
                    <a:pt x="4446" y="8825"/>
                    <a:pt x="4480" y="8824"/>
                  </a:cubicBezTo>
                  <a:cubicBezTo>
                    <a:pt x="4480" y="8824"/>
                    <a:pt x="6759" y="8830"/>
                    <a:pt x="8416" y="8830"/>
                  </a:cubicBezTo>
                  <a:cubicBezTo>
                    <a:pt x="9244" y="8830"/>
                    <a:pt x="9916" y="8828"/>
                    <a:pt x="10069" y="8824"/>
                  </a:cubicBezTo>
                  <a:cubicBezTo>
                    <a:pt x="12187" y="8786"/>
                    <a:pt x="14178" y="7140"/>
                    <a:pt x="14178" y="4409"/>
                  </a:cubicBezTo>
                  <a:cubicBezTo>
                    <a:pt x="14178" y="1720"/>
                    <a:pt x="12155" y="6"/>
                    <a:pt x="10012" y="6"/>
                  </a:cubicBezTo>
                  <a:cubicBezTo>
                    <a:pt x="9988" y="6"/>
                    <a:pt x="9965" y="6"/>
                    <a:pt x="9941" y="6"/>
                  </a:cubicBezTo>
                  <a:cubicBezTo>
                    <a:pt x="9941" y="6"/>
                    <a:pt x="7860" y="1"/>
                    <a:pt x="6200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0" name="Google Shape;430;p27"/>
            <p:cNvSpPr/>
            <p:nvPr/>
          </p:nvSpPr>
          <p:spPr>
            <a:xfrm>
              <a:off x="1655175" y="938875"/>
              <a:ext cx="231000" cy="220575"/>
            </a:xfrm>
            <a:custGeom>
              <a:rect b="b" l="l" r="r" t="t"/>
              <a:pathLst>
                <a:path extrusionOk="0" h="8823" w="9240">
                  <a:moveTo>
                    <a:pt x="5050" y="0"/>
                  </a:moveTo>
                  <a:cubicBezTo>
                    <a:pt x="4617" y="0"/>
                    <a:pt x="4179" y="67"/>
                    <a:pt x="3753" y="207"/>
                  </a:cubicBezTo>
                  <a:lnTo>
                    <a:pt x="1" y="1432"/>
                  </a:lnTo>
                  <a:lnTo>
                    <a:pt x="1" y="7378"/>
                  </a:lnTo>
                  <a:lnTo>
                    <a:pt x="3753" y="8616"/>
                  </a:lnTo>
                  <a:cubicBezTo>
                    <a:pt x="4179" y="8755"/>
                    <a:pt x="4616" y="8822"/>
                    <a:pt x="5049" y="8822"/>
                  </a:cubicBezTo>
                  <a:cubicBezTo>
                    <a:pt x="7198" y="8822"/>
                    <a:pt x="9240" y="7166"/>
                    <a:pt x="9240" y="4405"/>
                  </a:cubicBezTo>
                  <a:cubicBezTo>
                    <a:pt x="9240" y="1655"/>
                    <a:pt x="7198" y="0"/>
                    <a:pt x="5050" y="0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1" name="Google Shape;431;p27"/>
            <p:cNvSpPr/>
            <p:nvPr/>
          </p:nvSpPr>
          <p:spPr>
            <a:xfrm>
              <a:off x="1763325" y="992525"/>
              <a:ext cx="107550" cy="113275"/>
            </a:xfrm>
            <a:custGeom>
              <a:rect b="b" l="l" r="r" t="t"/>
              <a:pathLst>
                <a:path extrusionOk="0" h="4531" w="4302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lnTo>
                    <a:pt x="2387" y="4530"/>
                  </a:lnTo>
                  <a:cubicBezTo>
                    <a:pt x="3433" y="4530"/>
                    <a:pt x="4301" y="3509"/>
                    <a:pt x="4301" y="2259"/>
                  </a:cubicBezTo>
                  <a:cubicBezTo>
                    <a:pt x="4301" y="1008"/>
                    <a:pt x="3433" y="0"/>
                    <a:pt x="2387" y="0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2" name="Google Shape;432;p27"/>
            <p:cNvSpPr/>
            <p:nvPr/>
          </p:nvSpPr>
          <p:spPr>
            <a:xfrm>
              <a:off x="1763325" y="992525"/>
              <a:ext cx="107550" cy="113275"/>
            </a:xfrm>
            <a:custGeom>
              <a:rect b="b" l="l" r="r" t="t"/>
              <a:pathLst>
                <a:path extrusionOk="0" h="4531" w="4302">
                  <a:moveTo>
                    <a:pt x="1915" y="0"/>
                  </a:moveTo>
                  <a:cubicBezTo>
                    <a:pt x="856" y="0"/>
                    <a:pt x="1" y="1008"/>
                    <a:pt x="1" y="2259"/>
                  </a:cubicBezTo>
                  <a:cubicBezTo>
                    <a:pt x="1" y="3509"/>
                    <a:pt x="856" y="4530"/>
                    <a:pt x="1915" y="4530"/>
                  </a:cubicBezTo>
                  <a:lnTo>
                    <a:pt x="2387" y="4530"/>
                  </a:lnTo>
                  <a:cubicBezTo>
                    <a:pt x="3433" y="4530"/>
                    <a:pt x="4301" y="3509"/>
                    <a:pt x="4301" y="2259"/>
                  </a:cubicBezTo>
                  <a:cubicBezTo>
                    <a:pt x="4301" y="1008"/>
                    <a:pt x="3433" y="0"/>
                    <a:pt x="2387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3" name="Google Shape;433;p27"/>
            <p:cNvSpPr/>
            <p:nvPr/>
          </p:nvSpPr>
          <p:spPr>
            <a:xfrm>
              <a:off x="1774825" y="992525"/>
              <a:ext cx="95725" cy="112950"/>
            </a:xfrm>
            <a:custGeom>
              <a:rect b="b" l="l" r="r" t="t"/>
              <a:pathLst>
                <a:path extrusionOk="0" h="4518" w="3829">
                  <a:moveTo>
                    <a:pt x="1914" y="0"/>
                  </a:moveTo>
                  <a:cubicBezTo>
                    <a:pt x="868" y="0"/>
                    <a:pt x="0" y="1008"/>
                    <a:pt x="0" y="2259"/>
                  </a:cubicBezTo>
                  <a:cubicBezTo>
                    <a:pt x="0" y="3509"/>
                    <a:pt x="868" y="4517"/>
                    <a:pt x="1914" y="4517"/>
                  </a:cubicBezTo>
                  <a:cubicBezTo>
                    <a:pt x="2973" y="4517"/>
                    <a:pt x="3828" y="3509"/>
                    <a:pt x="3828" y="2259"/>
                  </a:cubicBezTo>
                  <a:cubicBezTo>
                    <a:pt x="3828" y="1008"/>
                    <a:pt x="2973" y="0"/>
                    <a:pt x="19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4" name="Google Shape;434;p27"/>
            <p:cNvSpPr/>
            <p:nvPr/>
          </p:nvSpPr>
          <p:spPr>
            <a:xfrm>
              <a:off x="1801925" y="1015475"/>
              <a:ext cx="63850" cy="67350"/>
            </a:xfrm>
            <a:custGeom>
              <a:rect b="b" l="l" r="r" t="t"/>
              <a:pathLst>
                <a:path extrusionOk="0" h="2694" w="2554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5" name="Google Shape;435;p27"/>
            <p:cNvSpPr/>
            <p:nvPr/>
          </p:nvSpPr>
          <p:spPr>
            <a:xfrm>
              <a:off x="1801925" y="1015475"/>
              <a:ext cx="63850" cy="67350"/>
            </a:xfrm>
            <a:custGeom>
              <a:rect b="b" l="l" r="r" t="t"/>
              <a:pathLst>
                <a:path extrusionOk="0" h="2694" w="2554">
                  <a:moveTo>
                    <a:pt x="1137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7" y="2693"/>
                  </a:cubicBezTo>
                  <a:lnTo>
                    <a:pt x="1417" y="2693"/>
                  </a:lnTo>
                  <a:cubicBezTo>
                    <a:pt x="2043" y="2693"/>
                    <a:pt x="2553" y="2081"/>
                    <a:pt x="2553" y="1341"/>
                  </a:cubicBezTo>
                  <a:cubicBezTo>
                    <a:pt x="2553" y="601"/>
                    <a:pt x="2043" y="1"/>
                    <a:pt x="1417" y="1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6" name="Google Shape;436;p27"/>
            <p:cNvSpPr/>
            <p:nvPr/>
          </p:nvSpPr>
          <p:spPr>
            <a:xfrm>
              <a:off x="1808950" y="1015475"/>
              <a:ext cx="56825" cy="67350"/>
            </a:xfrm>
            <a:custGeom>
              <a:rect b="b" l="l" r="r" t="t"/>
              <a:pathLst>
                <a:path extrusionOk="0" h="2694" w="2273">
                  <a:moveTo>
                    <a:pt x="1136" y="1"/>
                  </a:moveTo>
                  <a:cubicBezTo>
                    <a:pt x="511" y="1"/>
                    <a:pt x="1" y="601"/>
                    <a:pt x="1" y="1341"/>
                  </a:cubicBezTo>
                  <a:cubicBezTo>
                    <a:pt x="1" y="2081"/>
                    <a:pt x="511" y="2693"/>
                    <a:pt x="1136" y="2693"/>
                  </a:cubicBezTo>
                  <a:cubicBezTo>
                    <a:pt x="1762" y="2693"/>
                    <a:pt x="2272" y="2081"/>
                    <a:pt x="2272" y="1341"/>
                  </a:cubicBezTo>
                  <a:cubicBezTo>
                    <a:pt x="2272" y="601"/>
                    <a:pt x="1762" y="1"/>
                    <a:pt x="11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7" name="Google Shape;437;p27"/>
            <p:cNvSpPr/>
            <p:nvPr/>
          </p:nvSpPr>
          <p:spPr>
            <a:xfrm>
              <a:off x="1493775" y="947525"/>
              <a:ext cx="192375" cy="202925"/>
            </a:xfrm>
            <a:custGeom>
              <a:rect b="b" l="l" r="r" t="t"/>
              <a:pathLst>
                <a:path extrusionOk="0" h="8117" w="7695">
                  <a:moveTo>
                    <a:pt x="3433" y="1"/>
                  </a:moveTo>
                  <a:cubicBezTo>
                    <a:pt x="1531" y="1"/>
                    <a:pt x="0" y="1826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lnTo>
                    <a:pt x="4262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2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8" name="Google Shape;438;p27"/>
            <p:cNvSpPr/>
            <p:nvPr/>
          </p:nvSpPr>
          <p:spPr>
            <a:xfrm>
              <a:off x="1493775" y="947525"/>
              <a:ext cx="192375" cy="202925"/>
            </a:xfrm>
            <a:custGeom>
              <a:rect b="b" l="l" r="r" t="t"/>
              <a:pathLst>
                <a:path extrusionOk="0" h="8117" w="7695">
                  <a:moveTo>
                    <a:pt x="3433" y="1"/>
                  </a:moveTo>
                  <a:cubicBezTo>
                    <a:pt x="1531" y="1"/>
                    <a:pt x="0" y="1826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lnTo>
                    <a:pt x="4262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39" name="Google Shape;439;p27"/>
            <p:cNvSpPr/>
            <p:nvPr/>
          </p:nvSpPr>
          <p:spPr>
            <a:xfrm>
              <a:off x="1493775" y="947525"/>
              <a:ext cx="171650" cy="202925"/>
            </a:xfrm>
            <a:custGeom>
              <a:rect b="b" l="l" r="r" t="t"/>
              <a:pathLst>
                <a:path extrusionOk="0" h="8117" w="6866">
                  <a:moveTo>
                    <a:pt x="3433" y="1"/>
                  </a:moveTo>
                  <a:cubicBezTo>
                    <a:pt x="1531" y="1"/>
                    <a:pt x="0" y="1813"/>
                    <a:pt x="0" y="4059"/>
                  </a:cubicBezTo>
                  <a:cubicBezTo>
                    <a:pt x="0" y="6305"/>
                    <a:pt x="1531" y="8117"/>
                    <a:pt x="3433" y="8117"/>
                  </a:cubicBezTo>
                  <a:cubicBezTo>
                    <a:pt x="5321" y="8117"/>
                    <a:pt x="6865" y="6305"/>
                    <a:pt x="6865" y="4059"/>
                  </a:cubicBezTo>
                  <a:cubicBezTo>
                    <a:pt x="6865" y="1813"/>
                    <a:pt x="5321" y="1"/>
                    <a:pt x="34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0" name="Google Shape;440;p27"/>
            <p:cNvSpPr/>
            <p:nvPr/>
          </p:nvSpPr>
          <p:spPr>
            <a:xfrm>
              <a:off x="1374125" y="967625"/>
              <a:ext cx="247600" cy="162725"/>
            </a:xfrm>
            <a:custGeom>
              <a:rect b="b" l="l" r="r" t="t"/>
              <a:pathLst>
                <a:path extrusionOk="0" h="6509" w="9904">
                  <a:moveTo>
                    <a:pt x="2770" y="1"/>
                  </a:moveTo>
                  <a:cubicBezTo>
                    <a:pt x="1239" y="1"/>
                    <a:pt x="1" y="1456"/>
                    <a:pt x="1" y="3255"/>
                  </a:cubicBezTo>
                  <a:cubicBezTo>
                    <a:pt x="1" y="5054"/>
                    <a:pt x="1239" y="6509"/>
                    <a:pt x="2770" y="6509"/>
                  </a:cubicBezTo>
                  <a:lnTo>
                    <a:pt x="7121" y="6509"/>
                  </a:lnTo>
                  <a:cubicBezTo>
                    <a:pt x="8665" y="6509"/>
                    <a:pt x="9903" y="5054"/>
                    <a:pt x="9903" y="3255"/>
                  </a:cubicBezTo>
                  <a:cubicBezTo>
                    <a:pt x="9903" y="1456"/>
                    <a:pt x="8665" y="1"/>
                    <a:pt x="712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1" name="Google Shape;441;p27"/>
            <p:cNvSpPr/>
            <p:nvPr/>
          </p:nvSpPr>
          <p:spPr>
            <a:xfrm>
              <a:off x="1374125" y="967625"/>
              <a:ext cx="247600" cy="162725"/>
            </a:xfrm>
            <a:custGeom>
              <a:rect b="b" l="l" r="r" t="t"/>
              <a:pathLst>
                <a:path extrusionOk="0" h="6509" w="9904">
                  <a:moveTo>
                    <a:pt x="2770" y="1"/>
                  </a:moveTo>
                  <a:cubicBezTo>
                    <a:pt x="1239" y="1"/>
                    <a:pt x="1" y="1456"/>
                    <a:pt x="1" y="3255"/>
                  </a:cubicBezTo>
                  <a:cubicBezTo>
                    <a:pt x="1" y="5054"/>
                    <a:pt x="1239" y="6509"/>
                    <a:pt x="2770" y="6509"/>
                  </a:cubicBezTo>
                  <a:lnTo>
                    <a:pt x="7121" y="6509"/>
                  </a:lnTo>
                  <a:cubicBezTo>
                    <a:pt x="8665" y="6509"/>
                    <a:pt x="9903" y="5054"/>
                    <a:pt x="9903" y="3255"/>
                  </a:cubicBezTo>
                  <a:cubicBezTo>
                    <a:pt x="9903" y="1456"/>
                    <a:pt x="8665" y="1"/>
                    <a:pt x="7121" y="1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2" name="Google Shape;442;p27"/>
            <p:cNvSpPr/>
            <p:nvPr/>
          </p:nvSpPr>
          <p:spPr>
            <a:xfrm>
              <a:off x="1334250" y="947525"/>
              <a:ext cx="192400" cy="202925"/>
            </a:xfrm>
            <a:custGeom>
              <a:rect b="b" l="l" r="r" t="t"/>
              <a:pathLst>
                <a:path extrusionOk="0" h="8117" w="7696">
                  <a:moveTo>
                    <a:pt x="3433" y="1"/>
                  </a:moveTo>
                  <a:cubicBezTo>
                    <a:pt x="1532" y="1"/>
                    <a:pt x="1" y="1826"/>
                    <a:pt x="1" y="4059"/>
                  </a:cubicBezTo>
                  <a:cubicBezTo>
                    <a:pt x="1" y="6305"/>
                    <a:pt x="1532" y="8117"/>
                    <a:pt x="3433" y="8117"/>
                  </a:cubicBezTo>
                  <a:lnTo>
                    <a:pt x="4263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3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3" name="Google Shape;443;p27"/>
            <p:cNvSpPr/>
            <p:nvPr/>
          </p:nvSpPr>
          <p:spPr>
            <a:xfrm>
              <a:off x="1334250" y="947525"/>
              <a:ext cx="192400" cy="202925"/>
            </a:xfrm>
            <a:custGeom>
              <a:rect b="b" l="l" r="r" t="t"/>
              <a:pathLst>
                <a:path extrusionOk="0" h="8117" w="7696">
                  <a:moveTo>
                    <a:pt x="3433" y="1"/>
                  </a:moveTo>
                  <a:cubicBezTo>
                    <a:pt x="1532" y="1"/>
                    <a:pt x="1" y="1826"/>
                    <a:pt x="1" y="4059"/>
                  </a:cubicBezTo>
                  <a:cubicBezTo>
                    <a:pt x="1" y="6305"/>
                    <a:pt x="1532" y="8117"/>
                    <a:pt x="3433" y="8117"/>
                  </a:cubicBezTo>
                  <a:lnTo>
                    <a:pt x="4263" y="8117"/>
                  </a:lnTo>
                  <a:cubicBezTo>
                    <a:pt x="6151" y="8117"/>
                    <a:pt x="7695" y="6305"/>
                    <a:pt x="7695" y="4059"/>
                  </a:cubicBezTo>
                  <a:cubicBezTo>
                    <a:pt x="7695" y="1826"/>
                    <a:pt x="6151" y="1"/>
                    <a:pt x="42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4" name="Google Shape;444;p27"/>
            <p:cNvSpPr/>
            <p:nvPr/>
          </p:nvSpPr>
          <p:spPr>
            <a:xfrm>
              <a:off x="1333925" y="947525"/>
              <a:ext cx="171675" cy="202925"/>
            </a:xfrm>
            <a:custGeom>
              <a:rect b="b" l="l" r="r" t="t"/>
              <a:pathLst>
                <a:path extrusionOk="0" h="8117" w="6867">
                  <a:moveTo>
                    <a:pt x="3434" y="1"/>
                  </a:moveTo>
                  <a:cubicBezTo>
                    <a:pt x="1545" y="1"/>
                    <a:pt x="1" y="1813"/>
                    <a:pt x="1" y="4059"/>
                  </a:cubicBezTo>
                  <a:cubicBezTo>
                    <a:pt x="1" y="6305"/>
                    <a:pt x="1545" y="8117"/>
                    <a:pt x="3434" y="8117"/>
                  </a:cubicBezTo>
                  <a:cubicBezTo>
                    <a:pt x="5335" y="8117"/>
                    <a:pt x="6866" y="6305"/>
                    <a:pt x="6866" y="4059"/>
                  </a:cubicBezTo>
                  <a:cubicBezTo>
                    <a:pt x="6866" y="1813"/>
                    <a:pt x="5335" y="1"/>
                    <a:pt x="34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5" name="Google Shape;445;p27"/>
            <p:cNvSpPr/>
            <p:nvPr/>
          </p:nvSpPr>
          <p:spPr>
            <a:xfrm>
              <a:off x="1229625" y="948800"/>
              <a:ext cx="259050" cy="207400"/>
            </a:xfrm>
            <a:custGeom>
              <a:rect b="b" l="l" r="r" t="t"/>
              <a:pathLst>
                <a:path extrusionOk="0" h="8296" w="10362">
                  <a:moveTo>
                    <a:pt x="7159" y="1"/>
                  </a:moveTo>
                  <a:lnTo>
                    <a:pt x="3905" y="333"/>
                  </a:lnTo>
                  <a:lnTo>
                    <a:pt x="1136" y="282"/>
                  </a:lnTo>
                  <a:lnTo>
                    <a:pt x="141" y="958"/>
                  </a:lnTo>
                  <a:lnTo>
                    <a:pt x="0" y="3127"/>
                  </a:lnTo>
                  <a:lnTo>
                    <a:pt x="3088" y="5692"/>
                  </a:lnTo>
                  <a:lnTo>
                    <a:pt x="4530" y="8078"/>
                  </a:lnTo>
                  <a:lnTo>
                    <a:pt x="6738" y="8295"/>
                  </a:lnTo>
                  <a:lnTo>
                    <a:pt x="8639" y="8206"/>
                  </a:lnTo>
                  <a:lnTo>
                    <a:pt x="9864" y="6330"/>
                  </a:lnTo>
                  <a:cubicBezTo>
                    <a:pt x="10362" y="3268"/>
                    <a:pt x="9367" y="1468"/>
                    <a:pt x="9367" y="1468"/>
                  </a:cubicBezTo>
                  <a:cubicBezTo>
                    <a:pt x="8473" y="626"/>
                    <a:pt x="7159" y="1"/>
                    <a:pt x="7159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6" name="Google Shape;446;p27"/>
            <p:cNvSpPr/>
            <p:nvPr/>
          </p:nvSpPr>
          <p:spPr>
            <a:xfrm>
              <a:off x="1229625" y="948800"/>
              <a:ext cx="259050" cy="207400"/>
            </a:xfrm>
            <a:custGeom>
              <a:rect b="b" l="l" r="r" t="t"/>
              <a:pathLst>
                <a:path extrusionOk="0" h="8296" w="10362">
                  <a:moveTo>
                    <a:pt x="7159" y="1"/>
                  </a:moveTo>
                  <a:lnTo>
                    <a:pt x="3905" y="333"/>
                  </a:lnTo>
                  <a:lnTo>
                    <a:pt x="1136" y="282"/>
                  </a:lnTo>
                  <a:lnTo>
                    <a:pt x="141" y="958"/>
                  </a:lnTo>
                  <a:lnTo>
                    <a:pt x="0" y="3127"/>
                  </a:lnTo>
                  <a:lnTo>
                    <a:pt x="3088" y="5692"/>
                  </a:lnTo>
                  <a:lnTo>
                    <a:pt x="4543" y="8078"/>
                  </a:lnTo>
                  <a:lnTo>
                    <a:pt x="6751" y="8295"/>
                  </a:lnTo>
                  <a:lnTo>
                    <a:pt x="8639" y="8206"/>
                  </a:lnTo>
                  <a:lnTo>
                    <a:pt x="9864" y="6330"/>
                  </a:lnTo>
                  <a:cubicBezTo>
                    <a:pt x="10362" y="3268"/>
                    <a:pt x="9367" y="1468"/>
                    <a:pt x="9367" y="1468"/>
                  </a:cubicBezTo>
                  <a:cubicBezTo>
                    <a:pt x="8473" y="626"/>
                    <a:pt x="7159" y="1"/>
                    <a:pt x="71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7" name="Google Shape;447;p27"/>
            <p:cNvSpPr/>
            <p:nvPr/>
          </p:nvSpPr>
          <p:spPr>
            <a:xfrm>
              <a:off x="1235350" y="949125"/>
              <a:ext cx="253325" cy="204850"/>
            </a:xfrm>
            <a:custGeom>
              <a:rect b="b" l="l" r="r" t="t"/>
              <a:pathLst>
                <a:path extrusionOk="0" h="8194" w="10133">
                  <a:moveTo>
                    <a:pt x="6930" y="1"/>
                  </a:moveTo>
                  <a:lnTo>
                    <a:pt x="6407" y="2732"/>
                  </a:lnTo>
                  <a:lnTo>
                    <a:pt x="7683" y="4352"/>
                  </a:lnTo>
                  <a:lnTo>
                    <a:pt x="5143" y="4352"/>
                  </a:lnTo>
                  <a:lnTo>
                    <a:pt x="2464" y="2732"/>
                  </a:lnTo>
                  <a:lnTo>
                    <a:pt x="1" y="3331"/>
                  </a:lnTo>
                  <a:lnTo>
                    <a:pt x="2859" y="5679"/>
                  </a:lnTo>
                  <a:lnTo>
                    <a:pt x="4314" y="8065"/>
                  </a:lnTo>
                  <a:lnTo>
                    <a:pt x="8410" y="8193"/>
                  </a:lnTo>
                  <a:lnTo>
                    <a:pt x="8410" y="8193"/>
                  </a:lnTo>
                  <a:lnTo>
                    <a:pt x="5220" y="6955"/>
                  </a:lnTo>
                  <a:lnTo>
                    <a:pt x="4021" y="7147"/>
                  </a:lnTo>
                  <a:lnTo>
                    <a:pt x="3434" y="5590"/>
                  </a:lnTo>
                  <a:lnTo>
                    <a:pt x="4773" y="4965"/>
                  </a:lnTo>
                  <a:lnTo>
                    <a:pt x="7581" y="4709"/>
                  </a:lnTo>
                  <a:lnTo>
                    <a:pt x="7491" y="6649"/>
                  </a:lnTo>
                  <a:lnTo>
                    <a:pt x="8410" y="8193"/>
                  </a:lnTo>
                  <a:lnTo>
                    <a:pt x="9635" y="6317"/>
                  </a:lnTo>
                  <a:cubicBezTo>
                    <a:pt x="10133" y="3255"/>
                    <a:pt x="9138" y="1455"/>
                    <a:pt x="9138" y="1455"/>
                  </a:cubicBezTo>
                  <a:cubicBezTo>
                    <a:pt x="8244" y="613"/>
                    <a:pt x="6930" y="1"/>
                    <a:pt x="6930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8" name="Google Shape;448;p27"/>
            <p:cNvSpPr/>
            <p:nvPr/>
          </p:nvSpPr>
          <p:spPr>
            <a:xfrm>
              <a:off x="1147950" y="954550"/>
              <a:ext cx="119025" cy="74675"/>
            </a:xfrm>
            <a:custGeom>
              <a:rect b="b" l="l" r="r" t="t"/>
              <a:pathLst>
                <a:path extrusionOk="0" h="2987" w="4761">
                  <a:moveTo>
                    <a:pt x="3315" y="1"/>
                  </a:moveTo>
                  <a:cubicBezTo>
                    <a:pt x="1742" y="1"/>
                    <a:pt x="190" y="670"/>
                    <a:pt x="103" y="779"/>
                  </a:cubicBezTo>
                  <a:cubicBezTo>
                    <a:pt x="0" y="907"/>
                    <a:pt x="26" y="1928"/>
                    <a:pt x="115" y="2106"/>
                  </a:cubicBezTo>
                  <a:lnTo>
                    <a:pt x="1736" y="2987"/>
                  </a:lnTo>
                  <a:lnTo>
                    <a:pt x="3586" y="2770"/>
                  </a:lnTo>
                  <a:lnTo>
                    <a:pt x="4760" y="1889"/>
                  </a:lnTo>
                  <a:lnTo>
                    <a:pt x="4109" y="64"/>
                  </a:lnTo>
                  <a:cubicBezTo>
                    <a:pt x="3849" y="20"/>
                    <a:pt x="3582" y="1"/>
                    <a:pt x="3315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49" name="Google Shape;449;p27"/>
            <p:cNvSpPr/>
            <p:nvPr/>
          </p:nvSpPr>
          <p:spPr>
            <a:xfrm>
              <a:off x="1147950" y="954550"/>
              <a:ext cx="119025" cy="74675"/>
            </a:xfrm>
            <a:custGeom>
              <a:rect b="b" l="l" r="r" t="t"/>
              <a:pathLst>
                <a:path extrusionOk="0" h="2987" w="4761">
                  <a:moveTo>
                    <a:pt x="3315" y="1"/>
                  </a:moveTo>
                  <a:cubicBezTo>
                    <a:pt x="1742" y="1"/>
                    <a:pt x="190" y="670"/>
                    <a:pt x="103" y="779"/>
                  </a:cubicBezTo>
                  <a:cubicBezTo>
                    <a:pt x="0" y="907"/>
                    <a:pt x="26" y="1928"/>
                    <a:pt x="115" y="2106"/>
                  </a:cubicBezTo>
                  <a:lnTo>
                    <a:pt x="1736" y="2987"/>
                  </a:lnTo>
                  <a:lnTo>
                    <a:pt x="3586" y="2770"/>
                  </a:lnTo>
                  <a:lnTo>
                    <a:pt x="4760" y="1889"/>
                  </a:lnTo>
                  <a:lnTo>
                    <a:pt x="4109" y="64"/>
                  </a:lnTo>
                  <a:cubicBezTo>
                    <a:pt x="3849" y="20"/>
                    <a:pt x="3582" y="1"/>
                    <a:pt x="3315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0" name="Google Shape;450;p27"/>
            <p:cNvSpPr/>
            <p:nvPr/>
          </p:nvSpPr>
          <p:spPr>
            <a:xfrm>
              <a:off x="1147950" y="972825"/>
              <a:ext cx="119025" cy="56400"/>
            </a:xfrm>
            <a:custGeom>
              <a:rect b="b" l="l" r="r" t="t"/>
              <a:pathLst>
                <a:path extrusionOk="0" h="2256" w="4761">
                  <a:moveTo>
                    <a:pt x="1141" y="1"/>
                  </a:moveTo>
                  <a:cubicBezTo>
                    <a:pt x="667" y="1"/>
                    <a:pt x="103" y="48"/>
                    <a:pt x="103" y="48"/>
                  </a:cubicBezTo>
                  <a:cubicBezTo>
                    <a:pt x="0" y="176"/>
                    <a:pt x="26" y="1197"/>
                    <a:pt x="115" y="1375"/>
                  </a:cubicBezTo>
                  <a:lnTo>
                    <a:pt x="1749" y="2256"/>
                  </a:lnTo>
                  <a:lnTo>
                    <a:pt x="3586" y="2039"/>
                  </a:lnTo>
                  <a:lnTo>
                    <a:pt x="4760" y="1158"/>
                  </a:lnTo>
                  <a:lnTo>
                    <a:pt x="3267" y="1643"/>
                  </a:lnTo>
                  <a:cubicBezTo>
                    <a:pt x="3267" y="1643"/>
                    <a:pt x="2004" y="176"/>
                    <a:pt x="1736" y="61"/>
                  </a:cubicBezTo>
                  <a:cubicBezTo>
                    <a:pt x="1640" y="15"/>
                    <a:pt x="1405" y="1"/>
                    <a:pt x="11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1" name="Google Shape;451;p27"/>
            <p:cNvSpPr/>
            <p:nvPr/>
          </p:nvSpPr>
          <p:spPr>
            <a:xfrm>
              <a:off x="1127850" y="978150"/>
              <a:ext cx="83925" cy="155725"/>
            </a:xfrm>
            <a:custGeom>
              <a:rect b="b" l="l" r="r" t="t"/>
              <a:pathLst>
                <a:path extrusionOk="0" h="6229" w="3357">
                  <a:moveTo>
                    <a:pt x="2017" y="1"/>
                  </a:moveTo>
                  <a:lnTo>
                    <a:pt x="1" y="1086"/>
                  </a:lnTo>
                  <a:lnTo>
                    <a:pt x="205" y="6228"/>
                  </a:lnTo>
                  <a:cubicBezTo>
                    <a:pt x="205" y="6228"/>
                    <a:pt x="1404" y="6177"/>
                    <a:pt x="1825" y="5858"/>
                  </a:cubicBezTo>
                  <a:cubicBezTo>
                    <a:pt x="2246" y="5539"/>
                    <a:pt x="3357" y="1430"/>
                    <a:pt x="3357" y="143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2" name="Google Shape;452;p27"/>
            <p:cNvSpPr/>
            <p:nvPr/>
          </p:nvSpPr>
          <p:spPr>
            <a:xfrm>
              <a:off x="1127850" y="978150"/>
              <a:ext cx="83925" cy="155725"/>
            </a:xfrm>
            <a:custGeom>
              <a:rect b="b" l="l" r="r" t="t"/>
              <a:pathLst>
                <a:path extrusionOk="0" h="6229" w="3357">
                  <a:moveTo>
                    <a:pt x="2017" y="1"/>
                  </a:moveTo>
                  <a:lnTo>
                    <a:pt x="1" y="1086"/>
                  </a:lnTo>
                  <a:lnTo>
                    <a:pt x="205" y="6228"/>
                  </a:lnTo>
                  <a:cubicBezTo>
                    <a:pt x="269" y="6228"/>
                    <a:pt x="1417" y="6164"/>
                    <a:pt x="1825" y="5858"/>
                  </a:cubicBezTo>
                  <a:cubicBezTo>
                    <a:pt x="2246" y="5539"/>
                    <a:pt x="3357" y="1430"/>
                    <a:pt x="3357" y="143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3" name="Google Shape;453;p27"/>
            <p:cNvSpPr/>
            <p:nvPr/>
          </p:nvSpPr>
          <p:spPr>
            <a:xfrm>
              <a:off x="1132950" y="978150"/>
              <a:ext cx="78825" cy="155725"/>
            </a:xfrm>
            <a:custGeom>
              <a:rect b="b" l="l" r="r" t="t"/>
              <a:pathLst>
                <a:path extrusionOk="0" h="6229" w="3153">
                  <a:moveTo>
                    <a:pt x="1813" y="1"/>
                  </a:moveTo>
                  <a:lnTo>
                    <a:pt x="1149" y="5411"/>
                  </a:lnTo>
                  <a:cubicBezTo>
                    <a:pt x="1149" y="5411"/>
                    <a:pt x="945" y="5935"/>
                    <a:pt x="1" y="6228"/>
                  </a:cubicBezTo>
                  <a:cubicBezTo>
                    <a:pt x="65" y="6228"/>
                    <a:pt x="1213" y="6164"/>
                    <a:pt x="1621" y="5858"/>
                  </a:cubicBezTo>
                  <a:cubicBezTo>
                    <a:pt x="2042" y="5539"/>
                    <a:pt x="3153" y="1430"/>
                    <a:pt x="3153" y="1430"/>
                  </a:cubicBezTo>
                  <a:lnTo>
                    <a:pt x="181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4" name="Google Shape;454;p27"/>
            <p:cNvSpPr/>
            <p:nvPr/>
          </p:nvSpPr>
          <p:spPr>
            <a:xfrm>
              <a:off x="1313850" y="1121075"/>
              <a:ext cx="126350" cy="104975"/>
            </a:xfrm>
            <a:custGeom>
              <a:rect b="b" l="l" r="r" t="t"/>
              <a:pathLst>
                <a:path extrusionOk="0" h="4199" w="5054">
                  <a:moveTo>
                    <a:pt x="3701" y="1"/>
                  </a:moveTo>
                  <a:lnTo>
                    <a:pt x="1748" y="294"/>
                  </a:lnTo>
                  <a:lnTo>
                    <a:pt x="0" y="2387"/>
                  </a:lnTo>
                  <a:lnTo>
                    <a:pt x="38" y="2999"/>
                  </a:lnTo>
                  <a:lnTo>
                    <a:pt x="1212" y="4199"/>
                  </a:lnTo>
                  <a:lnTo>
                    <a:pt x="2667" y="3714"/>
                  </a:lnTo>
                  <a:lnTo>
                    <a:pt x="5053" y="1519"/>
                  </a:lnTo>
                  <a:lnTo>
                    <a:pt x="3701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5" name="Google Shape;455;p27"/>
            <p:cNvSpPr/>
            <p:nvPr/>
          </p:nvSpPr>
          <p:spPr>
            <a:xfrm>
              <a:off x="1313525" y="1120750"/>
              <a:ext cx="126675" cy="105300"/>
            </a:xfrm>
            <a:custGeom>
              <a:rect b="b" l="l" r="r" t="t"/>
              <a:pathLst>
                <a:path extrusionOk="0" h="4212" w="5067">
                  <a:moveTo>
                    <a:pt x="3714" y="1"/>
                  </a:moveTo>
                  <a:lnTo>
                    <a:pt x="1761" y="307"/>
                  </a:lnTo>
                  <a:lnTo>
                    <a:pt x="0" y="2400"/>
                  </a:lnTo>
                  <a:lnTo>
                    <a:pt x="51" y="3012"/>
                  </a:lnTo>
                  <a:lnTo>
                    <a:pt x="1225" y="4212"/>
                  </a:lnTo>
                  <a:lnTo>
                    <a:pt x="2680" y="3727"/>
                  </a:lnTo>
                  <a:lnTo>
                    <a:pt x="5066" y="15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6" name="Google Shape;456;p27"/>
            <p:cNvSpPr/>
            <p:nvPr/>
          </p:nvSpPr>
          <p:spPr>
            <a:xfrm>
              <a:off x="1313525" y="1120750"/>
              <a:ext cx="126675" cy="105300"/>
            </a:xfrm>
            <a:custGeom>
              <a:rect b="b" l="l" r="r" t="t"/>
              <a:pathLst>
                <a:path extrusionOk="0" h="4212" w="5067">
                  <a:moveTo>
                    <a:pt x="3714" y="1"/>
                  </a:moveTo>
                  <a:lnTo>
                    <a:pt x="1851" y="2158"/>
                  </a:lnTo>
                  <a:lnTo>
                    <a:pt x="0" y="2400"/>
                  </a:lnTo>
                  <a:lnTo>
                    <a:pt x="51" y="3012"/>
                  </a:lnTo>
                  <a:lnTo>
                    <a:pt x="1225" y="4212"/>
                  </a:lnTo>
                  <a:lnTo>
                    <a:pt x="2680" y="3727"/>
                  </a:lnTo>
                  <a:lnTo>
                    <a:pt x="5066" y="1532"/>
                  </a:lnTo>
                  <a:lnTo>
                    <a:pt x="371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7" name="Google Shape;457;p27"/>
            <p:cNvSpPr/>
            <p:nvPr/>
          </p:nvSpPr>
          <p:spPr>
            <a:xfrm>
              <a:off x="1240475" y="1186800"/>
              <a:ext cx="132075" cy="72750"/>
            </a:xfrm>
            <a:custGeom>
              <a:rect b="b" l="l" r="r" t="t"/>
              <a:pathLst>
                <a:path extrusionOk="0" h="2910" w="5283">
                  <a:moveTo>
                    <a:pt x="4683" y="0"/>
                  </a:moveTo>
                  <a:lnTo>
                    <a:pt x="2642" y="154"/>
                  </a:lnTo>
                  <a:cubicBezTo>
                    <a:pt x="2642" y="154"/>
                    <a:pt x="0" y="1659"/>
                    <a:pt x="38" y="2693"/>
                  </a:cubicBezTo>
                  <a:lnTo>
                    <a:pt x="1710" y="2910"/>
                  </a:lnTo>
                  <a:lnTo>
                    <a:pt x="5283" y="1481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8" name="Google Shape;458;p27"/>
            <p:cNvSpPr/>
            <p:nvPr/>
          </p:nvSpPr>
          <p:spPr>
            <a:xfrm>
              <a:off x="1240475" y="1186800"/>
              <a:ext cx="132075" cy="72750"/>
            </a:xfrm>
            <a:custGeom>
              <a:rect b="b" l="l" r="r" t="t"/>
              <a:pathLst>
                <a:path extrusionOk="0" h="2910" w="5283">
                  <a:moveTo>
                    <a:pt x="4683" y="0"/>
                  </a:moveTo>
                  <a:lnTo>
                    <a:pt x="2642" y="154"/>
                  </a:lnTo>
                  <a:cubicBezTo>
                    <a:pt x="2642" y="154"/>
                    <a:pt x="0" y="1659"/>
                    <a:pt x="38" y="2693"/>
                  </a:cubicBezTo>
                  <a:lnTo>
                    <a:pt x="1710" y="2910"/>
                  </a:lnTo>
                  <a:lnTo>
                    <a:pt x="5283" y="1481"/>
                  </a:lnTo>
                  <a:lnTo>
                    <a:pt x="4683" y="0"/>
                  </a:ln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59" name="Google Shape;459;p27"/>
            <p:cNvSpPr/>
            <p:nvPr/>
          </p:nvSpPr>
          <p:spPr>
            <a:xfrm>
              <a:off x="1241425" y="1186800"/>
              <a:ext cx="131125" cy="72750"/>
            </a:xfrm>
            <a:custGeom>
              <a:rect b="b" l="l" r="r" t="t"/>
              <a:pathLst>
                <a:path extrusionOk="0" h="2910" w="5245">
                  <a:moveTo>
                    <a:pt x="4645" y="0"/>
                  </a:moveTo>
                  <a:cubicBezTo>
                    <a:pt x="2106" y="996"/>
                    <a:pt x="1621" y="2680"/>
                    <a:pt x="1621" y="2680"/>
                  </a:cubicBezTo>
                  <a:lnTo>
                    <a:pt x="0" y="2693"/>
                  </a:lnTo>
                  <a:lnTo>
                    <a:pt x="1672" y="2910"/>
                  </a:lnTo>
                  <a:lnTo>
                    <a:pt x="5245" y="1481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60" name="Google Shape;460;p27"/>
            <p:cNvSpPr/>
            <p:nvPr/>
          </p:nvSpPr>
          <p:spPr>
            <a:xfrm>
              <a:off x="1093400" y="1007500"/>
              <a:ext cx="122525" cy="72625"/>
            </a:xfrm>
            <a:custGeom>
              <a:rect b="b" l="l" r="r" t="t"/>
              <a:pathLst>
                <a:path extrusionOk="0" h="2905" w="4901">
                  <a:moveTo>
                    <a:pt x="4773" y="1"/>
                  </a:moveTo>
                  <a:cubicBezTo>
                    <a:pt x="4773" y="1"/>
                    <a:pt x="3382" y="499"/>
                    <a:pt x="3203" y="1762"/>
                  </a:cubicBezTo>
                  <a:cubicBezTo>
                    <a:pt x="2731" y="1098"/>
                    <a:pt x="1812" y="333"/>
                    <a:pt x="0" y="205"/>
                  </a:cubicBezTo>
                  <a:lnTo>
                    <a:pt x="0" y="205"/>
                  </a:lnTo>
                  <a:cubicBezTo>
                    <a:pt x="0" y="205"/>
                    <a:pt x="523" y="2905"/>
                    <a:pt x="3006" y="2905"/>
                  </a:cubicBezTo>
                  <a:cubicBezTo>
                    <a:pt x="3211" y="2905"/>
                    <a:pt x="3430" y="2887"/>
                    <a:pt x="3663" y="2847"/>
                  </a:cubicBezTo>
                  <a:cubicBezTo>
                    <a:pt x="3663" y="2847"/>
                    <a:pt x="3650" y="2796"/>
                    <a:pt x="3637" y="2693"/>
                  </a:cubicBezTo>
                  <a:cubicBezTo>
                    <a:pt x="4097" y="2425"/>
                    <a:pt x="4900" y="1711"/>
                    <a:pt x="4773" y="1"/>
                  </a:cubicBezTo>
                  <a:close/>
                </a:path>
              </a:pathLst>
            </a:custGeom>
            <a:solidFill>
              <a:srgbClr val="48C06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61" name="Google Shape;461;p27"/>
            <p:cNvSpPr/>
            <p:nvPr/>
          </p:nvSpPr>
          <p:spPr>
            <a:xfrm>
              <a:off x="1068525" y="1046450"/>
              <a:ext cx="260650" cy="232625"/>
            </a:xfrm>
            <a:custGeom>
              <a:rect b="b" l="l" r="r" t="t"/>
              <a:pathLst>
                <a:path extrusionOk="0" h="9305" w="10426">
                  <a:moveTo>
                    <a:pt x="7020" y="0"/>
                  </a:moveTo>
                  <a:cubicBezTo>
                    <a:pt x="5412" y="0"/>
                    <a:pt x="4339" y="1135"/>
                    <a:pt x="4339" y="1135"/>
                  </a:cubicBezTo>
                  <a:cubicBezTo>
                    <a:pt x="4339" y="1135"/>
                    <a:pt x="4105" y="1079"/>
                    <a:pt x="3741" y="1079"/>
                  </a:cubicBezTo>
                  <a:cubicBezTo>
                    <a:pt x="3014" y="1079"/>
                    <a:pt x="1770" y="1306"/>
                    <a:pt x="842" y="2667"/>
                  </a:cubicBezTo>
                  <a:cubicBezTo>
                    <a:pt x="0" y="3879"/>
                    <a:pt x="536" y="5602"/>
                    <a:pt x="1570" y="6993"/>
                  </a:cubicBezTo>
                  <a:cubicBezTo>
                    <a:pt x="2450" y="8179"/>
                    <a:pt x="3688" y="9111"/>
                    <a:pt x="4734" y="9264"/>
                  </a:cubicBezTo>
                  <a:cubicBezTo>
                    <a:pt x="4934" y="9292"/>
                    <a:pt x="5117" y="9305"/>
                    <a:pt x="5287" y="9305"/>
                  </a:cubicBezTo>
                  <a:cubicBezTo>
                    <a:pt x="6570" y="9305"/>
                    <a:pt x="7018" y="8588"/>
                    <a:pt x="7018" y="8588"/>
                  </a:cubicBezTo>
                  <a:cubicBezTo>
                    <a:pt x="7018" y="8588"/>
                    <a:pt x="7127" y="8671"/>
                    <a:pt x="7348" y="8671"/>
                  </a:cubicBezTo>
                  <a:cubicBezTo>
                    <a:pt x="7673" y="8671"/>
                    <a:pt x="8244" y="8490"/>
                    <a:pt x="9073" y="7592"/>
                  </a:cubicBezTo>
                  <a:lnTo>
                    <a:pt x="9073" y="7605"/>
                  </a:lnTo>
                  <a:cubicBezTo>
                    <a:pt x="10426" y="6163"/>
                    <a:pt x="10094" y="880"/>
                    <a:pt x="7873" y="115"/>
                  </a:cubicBezTo>
                  <a:cubicBezTo>
                    <a:pt x="7784" y="89"/>
                    <a:pt x="7695" y="64"/>
                    <a:pt x="7605" y="51"/>
                  </a:cubicBezTo>
                  <a:cubicBezTo>
                    <a:pt x="7403" y="16"/>
                    <a:pt x="7208" y="0"/>
                    <a:pt x="7020" y="0"/>
                  </a:cubicBezTo>
                  <a:close/>
                </a:path>
              </a:pathLst>
            </a:custGeom>
            <a:solidFill>
              <a:srgbClr val="80ED99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62" name="Google Shape;462;p27"/>
            <p:cNvSpPr/>
            <p:nvPr/>
          </p:nvSpPr>
          <p:spPr>
            <a:xfrm>
              <a:off x="1068525" y="1046375"/>
              <a:ext cx="219175" cy="196975"/>
            </a:xfrm>
            <a:custGeom>
              <a:rect b="b" l="l" r="r" t="t"/>
              <a:pathLst>
                <a:path extrusionOk="0" h="7879" w="8767">
                  <a:moveTo>
                    <a:pt x="7005" y="0"/>
                  </a:moveTo>
                  <a:cubicBezTo>
                    <a:pt x="5406" y="0"/>
                    <a:pt x="4339" y="1138"/>
                    <a:pt x="4339" y="1138"/>
                  </a:cubicBezTo>
                  <a:cubicBezTo>
                    <a:pt x="4339" y="1138"/>
                    <a:pt x="4105" y="1082"/>
                    <a:pt x="3741" y="1082"/>
                  </a:cubicBezTo>
                  <a:cubicBezTo>
                    <a:pt x="3014" y="1082"/>
                    <a:pt x="1770" y="1309"/>
                    <a:pt x="842" y="2670"/>
                  </a:cubicBezTo>
                  <a:cubicBezTo>
                    <a:pt x="0" y="3882"/>
                    <a:pt x="536" y="5605"/>
                    <a:pt x="1570" y="6983"/>
                  </a:cubicBezTo>
                  <a:cubicBezTo>
                    <a:pt x="2157" y="7442"/>
                    <a:pt x="2782" y="7761"/>
                    <a:pt x="3343" y="7838"/>
                  </a:cubicBezTo>
                  <a:cubicBezTo>
                    <a:pt x="3543" y="7866"/>
                    <a:pt x="3727" y="7879"/>
                    <a:pt x="3896" y="7879"/>
                  </a:cubicBezTo>
                  <a:cubicBezTo>
                    <a:pt x="5179" y="7879"/>
                    <a:pt x="5628" y="7161"/>
                    <a:pt x="5628" y="7161"/>
                  </a:cubicBezTo>
                  <a:cubicBezTo>
                    <a:pt x="5628" y="7161"/>
                    <a:pt x="5737" y="7246"/>
                    <a:pt x="5960" y="7246"/>
                  </a:cubicBezTo>
                  <a:cubicBezTo>
                    <a:pt x="6286" y="7246"/>
                    <a:pt x="6856" y="7066"/>
                    <a:pt x="7682" y="6179"/>
                  </a:cubicBezTo>
                  <a:cubicBezTo>
                    <a:pt x="8677" y="5120"/>
                    <a:pt x="8767" y="2006"/>
                    <a:pt x="7873" y="118"/>
                  </a:cubicBezTo>
                  <a:cubicBezTo>
                    <a:pt x="7784" y="92"/>
                    <a:pt x="7695" y="67"/>
                    <a:pt x="7605" y="54"/>
                  </a:cubicBezTo>
                  <a:cubicBezTo>
                    <a:pt x="7398" y="17"/>
                    <a:pt x="7198" y="0"/>
                    <a:pt x="7005" y="0"/>
                  </a:cubicBezTo>
                  <a:close/>
                </a:path>
              </a:pathLst>
            </a:custGeom>
            <a:solidFill>
              <a:srgbClr val="C7F9CC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63" name="Google Shape;463;p27"/>
            <p:cNvSpPr/>
            <p:nvPr/>
          </p:nvSpPr>
          <p:spPr>
            <a:xfrm>
              <a:off x="1280650" y="932450"/>
              <a:ext cx="117750" cy="84875"/>
            </a:xfrm>
            <a:custGeom>
              <a:rect b="b" l="l" r="r" t="t"/>
              <a:pathLst>
                <a:path extrusionOk="0" h="3395" w="4710">
                  <a:moveTo>
                    <a:pt x="3011" y="1"/>
                  </a:moveTo>
                  <a:cubicBezTo>
                    <a:pt x="2091" y="1"/>
                    <a:pt x="499" y="438"/>
                    <a:pt x="499" y="438"/>
                  </a:cubicBezTo>
                  <a:lnTo>
                    <a:pt x="1" y="987"/>
                  </a:lnTo>
                  <a:cubicBezTo>
                    <a:pt x="1" y="987"/>
                    <a:pt x="971" y="3105"/>
                    <a:pt x="1417" y="3335"/>
                  </a:cubicBezTo>
                  <a:cubicBezTo>
                    <a:pt x="1499" y="3377"/>
                    <a:pt x="1652" y="3394"/>
                    <a:pt x="1848" y="3394"/>
                  </a:cubicBezTo>
                  <a:cubicBezTo>
                    <a:pt x="2715" y="3394"/>
                    <a:pt x="4416" y="3054"/>
                    <a:pt x="4416" y="3054"/>
                  </a:cubicBezTo>
                  <a:lnTo>
                    <a:pt x="4710" y="502"/>
                  </a:lnTo>
                  <a:cubicBezTo>
                    <a:pt x="4710" y="502"/>
                    <a:pt x="4123" y="132"/>
                    <a:pt x="3280" y="17"/>
                  </a:cubicBezTo>
                  <a:cubicBezTo>
                    <a:pt x="3200" y="6"/>
                    <a:pt x="3109" y="1"/>
                    <a:pt x="3011" y="1"/>
                  </a:cubicBez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64" name="Google Shape;464;p27"/>
            <p:cNvSpPr/>
            <p:nvPr/>
          </p:nvSpPr>
          <p:spPr>
            <a:xfrm>
              <a:off x="1280650" y="932525"/>
              <a:ext cx="117750" cy="84800"/>
            </a:xfrm>
            <a:custGeom>
              <a:rect b="b" l="l" r="r" t="t"/>
              <a:pathLst>
                <a:path extrusionOk="0" h="3392" w="4710">
                  <a:moveTo>
                    <a:pt x="3035" y="1"/>
                  </a:moveTo>
                  <a:cubicBezTo>
                    <a:pt x="2119" y="1"/>
                    <a:pt x="499" y="435"/>
                    <a:pt x="499" y="435"/>
                  </a:cubicBezTo>
                  <a:lnTo>
                    <a:pt x="1" y="984"/>
                  </a:lnTo>
                  <a:cubicBezTo>
                    <a:pt x="1" y="984"/>
                    <a:pt x="971" y="3102"/>
                    <a:pt x="1417" y="3332"/>
                  </a:cubicBezTo>
                  <a:cubicBezTo>
                    <a:pt x="1499" y="3374"/>
                    <a:pt x="1652" y="3391"/>
                    <a:pt x="1848" y="3391"/>
                  </a:cubicBezTo>
                  <a:cubicBezTo>
                    <a:pt x="2715" y="3391"/>
                    <a:pt x="4416" y="3051"/>
                    <a:pt x="4416" y="3051"/>
                  </a:cubicBezTo>
                  <a:lnTo>
                    <a:pt x="4710" y="499"/>
                  </a:lnTo>
                  <a:cubicBezTo>
                    <a:pt x="4710" y="499"/>
                    <a:pt x="4123" y="129"/>
                    <a:pt x="3280" y="14"/>
                  </a:cubicBezTo>
                  <a:cubicBezTo>
                    <a:pt x="3207" y="5"/>
                    <a:pt x="3124" y="1"/>
                    <a:pt x="3035" y="1"/>
                  </a:cubicBez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65" name="Google Shape;465;p27"/>
            <p:cNvSpPr/>
            <p:nvPr/>
          </p:nvSpPr>
          <p:spPr>
            <a:xfrm>
              <a:off x="1280650" y="953975"/>
              <a:ext cx="110425" cy="63350"/>
            </a:xfrm>
            <a:custGeom>
              <a:rect b="b" l="l" r="r" t="t"/>
              <a:pathLst>
                <a:path extrusionOk="0" h="2534" w="4417">
                  <a:moveTo>
                    <a:pt x="1510" y="0"/>
                  </a:moveTo>
                  <a:cubicBezTo>
                    <a:pt x="849" y="0"/>
                    <a:pt x="1" y="126"/>
                    <a:pt x="1" y="126"/>
                  </a:cubicBezTo>
                  <a:cubicBezTo>
                    <a:pt x="1" y="126"/>
                    <a:pt x="971" y="2244"/>
                    <a:pt x="1417" y="2474"/>
                  </a:cubicBezTo>
                  <a:cubicBezTo>
                    <a:pt x="1499" y="2516"/>
                    <a:pt x="1652" y="2533"/>
                    <a:pt x="1848" y="2533"/>
                  </a:cubicBezTo>
                  <a:cubicBezTo>
                    <a:pt x="2715" y="2533"/>
                    <a:pt x="4416" y="2193"/>
                    <a:pt x="4416" y="2193"/>
                  </a:cubicBezTo>
                  <a:lnTo>
                    <a:pt x="3166" y="1976"/>
                  </a:lnTo>
                  <a:cubicBezTo>
                    <a:pt x="3166" y="1976"/>
                    <a:pt x="2617" y="304"/>
                    <a:pt x="2170" y="87"/>
                  </a:cubicBezTo>
                  <a:cubicBezTo>
                    <a:pt x="2037" y="23"/>
                    <a:pt x="1790" y="0"/>
                    <a:pt x="15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66" name="Google Shape;466;p27"/>
            <p:cNvSpPr/>
            <p:nvPr/>
          </p:nvSpPr>
          <p:spPr>
            <a:xfrm>
              <a:off x="1225800" y="957100"/>
              <a:ext cx="117425" cy="158500"/>
            </a:xfrm>
            <a:custGeom>
              <a:rect b="b" l="l" r="r" t="t"/>
              <a:pathLst>
                <a:path extrusionOk="0" h="6340" w="4697">
                  <a:moveTo>
                    <a:pt x="1646" y="1"/>
                  </a:moveTo>
                  <a:lnTo>
                    <a:pt x="13" y="6164"/>
                  </a:lnTo>
                  <a:lnTo>
                    <a:pt x="0" y="6164"/>
                  </a:lnTo>
                  <a:cubicBezTo>
                    <a:pt x="0" y="6164"/>
                    <a:pt x="511" y="6340"/>
                    <a:pt x="1074" y="6340"/>
                  </a:cubicBezTo>
                  <a:cubicBezTo>
                    <a:pt x="1356" y="6340"/>
                    <a:pt x="1650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058" y="1"/>
                  </a:lnTo>
                  <a:close/>
                </a:path>
              </a:pathLst>
            </a:custGeom>
            <a:solidFill>
              <a:srgbClr val="1A2E3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67" name="Google Shape;467;p27"/>
            <p:cNvSpPr/>
            <p:nvPr/>
          </p:nvSpPr>
          <p:spPr>
            <a:xfrm>
              <a:off x="1225800" y="957100"/>
              <a:ext cx="117425" cy="158500"/>
            </a:xfrm>
            <a:custGeom>
              <a:rect b="b" l="l" r="r" t="t"/>
              <a:pathLst>
                <a:path extrusionOk="0" h="6340" w="4697">
                  <a:moveTo>
                    <a:pt x="1646" y="1"/>
                  </a:moveTo>
                  <a:lnTo>
                    <a:pt x="0" y="6164"/>
                  </a:lnTo>
                  <a:cubicBezTo>
                    <a:pt x="0" y="6164"/>
                    <a:pt x="516" y="6340"/>
                    <a:pt x="1080" y="6340"/>
                  </a:cubicBezTo>
                  <a:cubicBezTo>
                    <a:pt x="1361" y="6340"/>
                    <a:pt x="1655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058" y="1"/>
                  </a:lnTo>
                  <a:close/>
                </a:path>
              </a:pathLst>
            </a:custGeom>
            <a:solidFill>
              <a:srgbClr val="58DD76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  <p:sp>
          <p:nvSpPr>
            <p:cNvPr id="468" name="Google Shape;468;p27"/>
            <p:cNvSpPr/>
            <p:nvPr/>
          </p:nvSpPr>
          <p:spPr>
            <a:xfrm>
              <a:off x="1225800" y="957100"/>
              <a:ext cx="117425" cy="158500"/>
            </a:xfrm>
            <a:custGeom>
              <a:rect b="b" l="l" r="r" t="t"/>
              <a:pathLst>
                <a:path extrusionOk="0" h="6340" w="4697">
                  <a:moveTo>
                    <a:pt x="4058" y="1"/>
                  </a:moveTo>
                  <a:lnTo>
                    <a:pt x="1659" y="5666"/>
                  </a:lnTo>
                  <a:cubicBezTo>
                    <a:pt x="1659" y="5666"/>
                    <a:pt x="1438" y="6168"/>
                    <a:pt x="182" y="6168"/>
                  </a:cubicBezTo>
                  <a:cubicBezTo>
                    <a:pt x="124" y="6168"/>
                    <a:pt x="63" y="6166"/>
                    <a:pt x="0" y="6164"/>
                  </a:cubicBezTo>
                  <a:lnTo>
                    <a:pt x="0" y="6164"/>
                  </a:lnTo>
                  <a:cubicBezTo>
                    <a:pt x="0" y="6164"/>
                    <a:pt x="516" y="6340"/>
                    <a:pt x="1080" y="6340"/>
                  </a:cubicBezTo>
                  <a:cubicBezTo>
                    <a:pt x="1361" y="6340"/>
                    <a:pt x="1655" y="6296"/>
                    <a:pt x="1901" y="6164"/>
                  </a:cubicBezTo>
                  <a:cubicBezTo>
                    <a:pt x="2642" y="5769"/>
                    <a:pt x="4696" y="1774"/>
                    <a:pt x="4696" y="1774"/>
                  </a:cubicBezTo>
                  <a:lnTo>
                    <a:pt x="4683" y="1774"/>
                  </a:lnTo>
                  <a:lnTo>
                    <a:pt x="405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/>
            </a:p>
          </p:txBody>
        </p:sp>
      </p:grpSp>
      <p:sp>
        <p:nvSpPr>
          <p:cNvPr id="469" name="Google Shape;469;p27"/>
          <p:cNvSpPr txBox="1"/>
          <p:nvPr/>
        </p:nvSpPr>
        <p:spPr>
          <a:xfrm>
            <a:off x="6678775" y="3319750"/>
            <a:ext cx="1876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/>
              <a:t>Best Technical Paper</a:t>
            </a:r>
            <a:endParaRPr sz="1000"/>
          </a:p>
        </p:txBody>
      </p:sp>
      <p:pic>
        <p:nvPicPr>
          <p:cNvPr id="470" name="Google Shape;470;p27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8082550" y="3389498"/>
            <a:ext cx="199200" cy="199200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27"/>
          <p:cNvSpPr txBox="1"/>
          <p:nvPr>
            <p:ph idx="1" type="subTitle"/>
          </p:nvPr>
        </p:nvSpPr>
        <p:spPr>
          <a:xfrm>
            <a:off x="3179850" y="3176900"/>
            <a:ext cx="2022300" cy="563400"/>
          </a:xfrm>
          <a:prstGeom prst="rect">
            <a:avLst/>
          </a:prstGeom>
          <a:ln cap="flat" cmpd="sng" w="9525">
            <a:solidFill>
              <a:srgbClr val="48C063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600"/>
              <a:t>Questions?</a:t>
            </a:r>
            <a:endParaRPr sz="2600"/>
          </a:p>
        </p:txBody>
      </p:sp>
      <p:sp>
        <p:nvSpPr>
          <p:cNvPr id="472" name="Google Shape;472;p27"/>
          <p:cNvSpPr txBox="1"/>
          <p:nvPr>
            <p:ph idx="1" type="subTitle"/>
          </p:nvPr>
        </p:nvSpPr>
        <p:spPr>
          <a:xfrm>
            <a:off x="4639375" y="4074700"/>
            <a:ext cx="3728700" cy="11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Guilherme Santos - 113893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Pedro Pinto - 115304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"/>
          <p:cNvSpPr txBox="1"/>
          <p:nvPr>
            <p:ph idx="1" type="body"/>
          </p:nvPr>
        </p:nvSpPr>
        <p:spPr>
          <a:xfrm>
            <a:off x="720000" y="1111700"/>
            <a:ext cx="7901400" cy="19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Human-Robot </a:t>
            </a:r>
            <a:r>
              <a:rPr lang="pt-PT" sz="1600"/>
              <a:t>C</a:t>
            </a:r>
            <a:r>
              <a:rPr lang="pt-PT" sz="1600"/>
              <a:t>ollaboration (HRC)</a:t>
            </a:r>
            <a:endParaRPr sz="1600"/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Reinforcement Learning (RL)</a:t>
            </a:r>
            <a:endParaRPr sz="1600"/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Adaptation to user preferences</a:t>
            </a:r>
            <a:endParaRPr sz="1600"/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Learning via shielding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6"/>
          <p:cNvSpPr txBox="1"/>
          <p:nvPr>
            <p:ph type="title"/>
          </p:nvPr>
        </p:nvSpPr>
        <p:spPr>
          <a:xfrm>
            <a:off x="720000" y="394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/>
              <a:t>Motivation</a:t>
            </a:r>
            <a:endParaRPr sz="2800"/>
          </a:p>
        </p:txBody>
      </p:sp>
      <p:sp>
        <p:nvSpPr>
          <p:cNvPr id="212" name="Google Shape;212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 sz="1500"/>
          </a:p>
        </p:txBody>
      </p:sp>
      <p:sp>
        <p:nvSpPr>
          <p:cNvPr id="213" name="Google Shape;213;p16"/>
          <p:cNvSpPr txBox="1"/>
          <p:nvPr/>
        </p:nvSpPr>
        <p:spPr>
          <a:xfrm>
            <a:off x="915125" y="4508900"/>
            <a:ext cx="5758200" cy="6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i="1" lang="pt-PT" sz="1200">
                <a:solidFill>
                  <a:srgbClr val="666666"/>
                </a:solidFill>
              </a:rPr>
              <a:t>Learning Policies via shielding: </a:t>
            </a:r>
            <a:r>
              <a:rPr i="1" lang="pt-PT" sz="1200">
                <a:solidFill>
                  <a:srgbClr val="666666"/>
                </a:solidFill>
              </a:rPr>
              <a:t>https://doi.org/10.1109/HRI53351.2022.9889604</a:t>
            </a:r>
            <a:endParaRPr i="1" sz="12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rgbClr val="999999"/>
              </a:solidFill>
            </a:endParaRPr>
          </a:p>
        </p:txBody>
      </p:sp>
      <p:sp>
        <p:nvSpPr>
          <p:cNvPr id="214" name="Google Shape;214;p16"/>
          <p:cNvSpPr txBox="1"/>
          <p:nvPr/>
        </p:nvSpPr>
        <p:spPr>
          <a:xfrm>
            <a:off x="4107750" y="3273150"/>
            <a:ext cx="928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[IMAGE]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5" name="Google Shape;2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8364" y="2885675"/>
            <a:ext cx="6207275" cy="145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9831" y="2068475"/>
            <a:ext cx="4105692" cy="2526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9825" y="2068475"/>
            <a:ext cx="4105701" cy="252602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7"/>
          <p:cNvSpPr txBox="1"/>
          <p:nvPr>
            <p:ph type="title"/>
          </p:nvPr>
        </p:nvSpPr>
        <p:spPr>
          <a:xfrm>
            <a:off x="720000" y="394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/>
              <a:t>Transparent Matrix Overlays</a:t>
            </a:r>
            <a:endParaRPr sz="2800"/>
          </a:p>
        </p:txBody>
      </p:sp>
      <p:pic>
        <p:nvPicPr>
          <p:cNvPr id="223" name="Google Shape;22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46875" y="2473950"/>
            <a:ext cx="2929476" cy="189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347950"/>
            <a:ext cx="1056044" cy="5681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7"/>
          <p:cNvSpPr txBox="1"/>
          <p:nvPr>
            <p:ph type="title"/>
          </p:nvPr>
        </p:nvSpPr>
        <p:spPr>
          <a:xfrm>
            <a:off x="763250" y="966950"/>
            <a:ext cx="11937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Overview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6" name="Google Shape;226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 sz="1500"/>
          </a:p>
        </p:txBody>
      </p:sp>
      <p:sp>
        <p:nvSpPr>
          <p:cNvPr id="227" name="Google Shape;227;p17"/>
          <p:cNvSpPr txBox="1"/>
          <p:nvPr>
            <p:ph idx="1" type="body"/>
          </p:nvPr>
        </p:nvSpPr>
        <p:spPr>
          <a:xfrm>
            <a:off x="763250" y="1465550"/>
            <a:ext cx="2094300" cy="9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500"/>
              <a:t>Q-value matrix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500"/>
              <a:t>Policy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890" y="1185341"/>
            <a:ext cx="3692486" cy="379363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8"/>
          <p:cNvSpPr txBox="1"/>
          <p:nvPr>
            <p:ph type="title"/>
          </p:nvPr>
        </p:nvSpPr>
        <p:spPr>
          <a:xfrm>
            <a:off x="720000" y="394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/>
              <a:t>Transparent Matrix Overlays</a:t>
            </a:r>
            <a:endParaRPr sz="2800"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019" y="1119350"/>
            <a:ext cx="1045639" cy="55666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8"/>
          <p:cNvSpPr txBox="1"/>
          <p:nvPr/>
        </p:nvSpPr>
        <p:spPr>
          <a:xfrm>
            <a:off x="662524" y="1566909"/>
            <a:ext cx="27123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263238"/>
                </a:solidFill>
                <a:latin typeface="Poppins Black"/>
                <a:ea typeface="Poppins Black"/>
                <a:cs typeface="Poppins Black"/>
                <a:sym typeface="Poppins Black"/>
              </a:rPr>
              <a:t>Prohibitory Overlay</a:t>
            </a:r>
            <a:endParaRPr>
              <a:solidFill>
                <a:srgbClr val="263238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468058" y="1833287"/>
            <a:ext cx="1906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263238"/>
                </a:solidFill>
                <a:latin typeface="Poppins"/>
                <a:ea typeface="Poppins"/>
                <a:cs typeface="Poppins"/>
                <a:sym typeface="Poppins"/>
              </a:rPr>
              <a:t>rules that prohibit actions</a:t>
            </a:r>
            <a:r>
              <a:rPr lang="pt-PT" sz="1000">
                <a:solidFill>
                  <a:srgbClr val="26323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000">
              <a:solidFill>
                <a:srgbClr val="26323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37" name="Google Shape;237;p18"/>
          <p:cNvCxnSpPr>
            <a:stCxn id="235" idx="3"/>
            <a:endCxn id="238" idx="1"/>
          </p:cNvCxnSpPr>
          <p:nvPr/>
        </p:nvCxnSpPr>
        <p:spPr>
          <a:xfrm>
            <a:off x="3374824" y="1748859"/>
            <a:ext cx="1825200" cy="13311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rgbClr val="263238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39" name="Google Shape;239;p18"/>
          <p:cNvSpPr txBox="1"/>
          <p:nvPr/>
        </p:nvSpPr>
        <p:spPr>
          <a:xfrm>
            <a:off x="662524" y="2686849"/>
            <a:ext cx="27123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263238"/>
                </a:solidFill>
                <a:latin typeface="Poppins Black"/>
                <a:ea typeface="Poppins Black"/>
                <a:cs typeface="Poppins Black"/>
                <a:sym typeface="Poppins Black"/>
              </a:rPr>
              <a:t>Transfer</a:t>
            </a:r>
            <a:r>
              <a:rPr lang="pt-PT">
                <a:solidFill>
                  <a:srgbClr val="263238"/>
                </a:solidFill>
                <a:latin typeface="Poppins Black"/>
                <a:ea typeface="Poppins Black"/>
                <a:cs typeface="Poppins Black"/>
                <a:sym typeface="Poppins Black"/>
              </a:rPr>
              <a:t> Overlay</a:t>
            </a:r>
            <a:endParaRPr>
              <a:solidFill>
                <a:srgbClr val="263238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468058" y="2953226"/>
            <a:ext cx="1906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263238"/>
                </a:solidFill>
                <a:latin typeface="Poppins"/>
                <a:ea typeface="Poppins"/>
                <a:cs typeface="Poppins"/>
                <a:sym typeface="Poppins"/>
              </a:rPr>
              <a:t>transfer probability density</a:t>
            </a:r>
            <a:endParaRPr sz="1000">
              <a:solidFill>
                <a:srgbClr val="26323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662450" y="3689478"/>
            <a:ext cx="27123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263238"/>
                </a:solidFill>
                <a:latin typeface="Poppins Black"/>
                <a:ea typeface="Poppins Black"/>
                <a:cs typeface="Poppins Black"/>
                <a:sym typeface="Poppins Black"/>
              </a:rPr>
              <a:t>Permissive</a:t>
            </a:r>
            <a:r>
              <a:rPr lang="pt-PT">
                <a:solidFill>
                  <a:srgbClr val="263238"/>
                </a:solidFill>
                <a:latin typeface="Poppins Black"/>
                <a:ea typeface="Poppins Black"/>
                <a:cs typeface="Poppins Black"/>
                <a:sym typeface="Poppins Black"/>
              </a:rPr>
              <a:t> Overlay</a:t>
            </a:r>
            <a:endParaRPr>
              <a:solidFill>
                <a:srgbClr val="263238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1467984" y="3955856"/>
            <a:ext cx="19068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>
                <a:solidFill>
                  <a:srgbClr val="263238"/>
                </a:solidFill>
                <a:latin typeface="Poppins"/>
                <a:ea typeface="Poppins"/>
                <a:cs typeface="Poppins"/>
                <a:sym typeface="Poppins"/>
              </a:rPr>
              <a:t>rules that permit actions</a:t>
            </a:r>
            <a:r>
              <a:rPr lang="pt-PT" sz="1000">
                <a:solidFill>
                  <a:srgbClr val="263238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sz="1000">
              <a:solidFill>
                <a:srgbClr val="263238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243" name="Google Shape;243;p18"/>
          <p:cNvCxnSpPr>
            <a:stCxn id="239" idx="3"/>
            <a:endCxn id="244" idx="1"/>
          </p:cNvCxnSpPr>
          <p:nvPr/>
        </p:nvCxnSpPr>
        <p:spPr>
          <a:xfrm>
            <a:off x="3374824" y="2868799"/>
            <a:ext cx="1825200" cy="661500"/>
          </a:xfrm>
          <a:prstGeom prst="bentConnector3">
            <a:avLst>
              <a:gd fmla="val 34562" name="adj1"/>
            </a:avLst>
          </a:prstGeom>
          <a:noFill/>
          <a:ln cap="flat" cmpd="sng" w="9525">
            <a:solidFill>
              <a:srgbClr val="263238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245" name="Google Shape;245;p18"/>
          <p:cNvCxnSpPr>
            <a:stCxn id="241" idx="3"/>
            <a:endCxn id="246" idx="1"/>
          </p:cNvCxnSpPr>
          <p:nvPr/>
        </p:nvCxnSpPr>
        <p:spPr>
          <a:xfrm>
            <a:off x="3374750" y="3871428"/>
            <a:ext cx="1825200" cy="109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47" name="Google Shape;247;p18"/>
          <p:cNvSpPr txBox="1"/>
          <p:nvPr>
            <p:ph type="title"/>
          </p:nvPr>
        </p:nvSpPr>
        <p:spPr>
          <a:xfrm>
            <a:off x="763250" y="966950"/>
            <a:ext cx="17307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Types of overlays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38" name="Google Shape;238;p18"/>
          <p:cNvPicPr preferRelativeResize="0"/>
          <p:nvPr/>
        </p:nvPicPr>
        <p:blipFill rotWithShape="1">
          <a:blip r:embed="rId3">
            <a:alphaModFix/>
          </a:blip>
          <a:srcRect b="45922" l="14757" r="23261" t="45798"/>
          <a:stretch/>
        </p:blipFill>
        <p:spPr>
          <a:xfrm>
            <a:off x="5199925" y="2922775"/>
            <a:ext cx="2288700" cy="314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8" name="Google Shape;248;p18"/>
          <p:cNvPicPr preferRelativeResize="0"/>
          <p:nvPr/>
        </p:nvPicPr>
        <p:blipFill rotWithShape="1">
          <a:blip r:embed="rId3">
            <a:alphaModFix/>
          </a:blip>
          <a:srcRect b="31242" l="14758" r="14425" t="54714"/>
          <a:stretch/>
        </p:blipFill>
        <p:spPr>
          <a:xfrm>
            <a:off x="5199875" y="3284200"/>
            <a:ext cx="2614500" cy="495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9" name="Google Shape;249;p18"/>
          <p:cNvPicPr preferRelativeResize="0"/>
          <p:nvPr/>
        </p:nvPicPr>
        <p:blipFill rotWithShape="1">
          <a:blip r:embed="rId3">
            <a:alphaModFix/>
          </a:blip>
          <a:srcRect b="22161" l="14754" r="23253" t="69556"/>
          <a:stretch/>
        </p:blipFill>
        <p:spPr>
          <a:xfrm>
            <a:off x="5199875" y="3824025"/>
            <a:ext cx="2288700" cy="314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50" name="Google Shape;250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1413" y="1941975"/>
            <a:ext cx="4761174" cy="2517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1413" y="1941976"/>
            <a:ext cx="4761167" cy="251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91413" y="1941975"/>
            <a:ext cx="4761167" cy="251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19"/>
          <p:cNvSpPr txBox="1"/>
          <p:nvPr>
            <p:ph type="title"/>
          </p:nvPr>
        </p:nvSpPr>
        <p:spPr>
          <a:xfrm>
            <a:off x="720000" y="394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/>
              <a:t>Transparent Matrix Overlays</a:t>
            </a:r>
            <a:endParaRPr sz="2800"/>
          </a:p>
        </p:txBody>
      </p:sp>
      <p:sp>
        <p:nvSpPr>
          <p:cNvPr id="259" name="Google Shape;259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 sz="1500"/>
          </a:p>
        </p:txBody>
      </p:sp>
      <p:sp>
        <p:nvSpPr>
          <p:cNvPr id="260" name="Google Shape;260;p19"/>
          <p:cNvSpPr txBox="1"/>
          <p:nvPr>
            <p:ph type="title"/>
          </p:nvPr>
        </p:nvSpPr>
        <p:spPr>
          <a:xfrm>
            <a:off x="763250" y="966950"/>
            <a:ext cx="38088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Composability and Removing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61" name="Google Shape;26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91413" y="1941975"/>
            <a:ext cx="4761167" cy="2517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84825" y="1977025"/>
            <a:ext cx="4714502" cy="251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75125" y="2735100"/>
            <a:ext cx="450826" cy="342298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19"/>
          <p:cNvSpPr txBox="1"/>
          <p:nvPr>
            <p:ph idx="1" type="body"/>
          </p:nvPr>
        </p:nvSpPr>
        <p:spPr>
          <a:xfrm>
            <a:off x="763250" y="1465550"/>
            <a:ext cx="2094300" cy="6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500"/>
              <a:t>Overlay List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7501" y="1959913"/>
            <a:ext cx="1740956" cy="1019481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0"/>
          <p:cNvSpPr txBox="1"/>
          <p:nvPr>
            <p:ph type="title"/>
          </p:nvPr>
        </p:nvSpPr>
        <p:spPr>
          <a:xfrm>
            <a:off x="720000" y="394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/>
              <a:t>Transparent Matrix Overlays</a:t>
            </a:r>
            <a:endParaRPr sz="2800"/>
          </a:p>
        </p:txBody>
      </p:sp>
      <p:pic>
        <p:nvPicPr>
          <p:cNvPr id="271" name="Google Shape;271;p20"/>
          <p:cNvPicPr preferRelativeResize="0"/>
          <p:nvPr/>
        </p:nvPicPr>
        <p:blipFill rotWithShape="1">
          <a:blip r:embed="rId4">
            <a:alphaModFix/>
          </a:blip>
          <a:srcRect b="52805" l="0" r="69223" t="0"/>
          <a:stretch/>
        </p:blipFill>
        <p:spPr>
          <a:xfrm>
            <a:off x="1470525" y="1496276"/>
            <a:ext cx="1978867" cy="1527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93332" y="1758200"/>
            <a:ext cx="796934" cy="4999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3" name="Google Shape;273;p20"/>
          <p:cNvGrpSpPr/>
          <p:nvPr/>
        </p:nvGrpSpPr>
        <p:grpSpPr>
          <a:xfrm>
            <a:off x="3039158" y="1655483"/>
            <a:ext cx="912866" cy="655722"/>
            <a:chOff x="2681926" y="1406775"/>
            <a:chExt cx="1043275" cy="751200"/>
          </a:xfrm>
        </p:grpSpPr>
        <p:pic>
          <p:nvPicPr>
            <p:cNvPr id="274" name="Google Shape;274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681926" y="1406775"/>
              <a:ext cx="1043275" cy="572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2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036575" y="1585275"/>
              <a:ext cx="656000" cy="5727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6" name="Google Shape;276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2081" y="2342390"/>
            <a:ext cx="363817" cy="316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74079" y="2376500"/>
            <a:ext cx="363817" cy="316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74079" y="2953750"/>
            <a:ext cx="1846318" cy="1608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43757" y="2841905"/>
            <a:ext cx="1846318" cy="1608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0719" y="3253996"/>
            <a:ext cx="1846318" cy="1608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0719" y="1462122"/>
            <a:ext cx="1846318" cy="1517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0"/>
          <p:cNvPicPr preferRelativeResize="0"/>
          <p:nvPr/>
        </p:nvPicPr>
        <p:blipFill rotWithShape="1">
          <a:blip r:embed="rId4">
            <a:alphaModFix/>
          </a:blip>
          <a:srcRect b="53134" l="37342" r="33942" t="12511"/>
          <a:stretch/>
        </p:blipFill>
        <p:spPr>
          <a:xfrm>
            <a:off x="3856892" y="1901340"/>
            <a:ext cx="1888851" cy="1106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0"/>
          <p:cNvPicPr preferRelativeResize="0"/>
          <p:nvPr/>
        </p:nvPicPr>
        <p:blipFill rotWithShape="1">
          <a:blip r:embed="rId4">
            <a:alphaModFix/>
          </a:blip>
          <a:srcRect b="62546" l="30286" r="63596" t="29772"/>
          <a:stretch/>
        </p:blipFill>
        <p:spPr>
          <a:xfrm>
            <a:off x="3432595" y="2376489"/>
            <a:ext cx="393302" cy="2486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59807" y="3129777"/>
            <a:ext cx="912791" cy="4999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25071" y="2263957"/>
            <a:ext cx="437836" cy="3813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774080" y="1415900"/>
            <a:ext cx="2315258" cy="19323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0"/>
          <p:cNvPicPr preferRelativeResize="0"/>
          <p:nvPr/>
        </p:nvPicPr>
        <p:blipFill rotWithShape="1">
          <a:blip r:embed="rId8">
            <a:alphaModFix/>
          </a:blip>
          <a:srcRect b="0" l="0" r="0" t="11071"/>
          <a:stretch/>
        </p:blipFill>
        <p:spPr>
          <a:xfrm>
            <a:off x="1601589" y="3079714"/>
            <a:ext cx="4126862" cy="18199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871525" y="3738431"/>
            <a:ext cx="1761165" cy="1019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0"/>
          <p:cNvPicPr preferRelativeResize="0"/>
          <p:nvPr/>
        </p:nvPicPr>
        <p:blipFill rotWithShape="1">
          <a:blip r:embed="rId4">
            <a:alphaModFix/>
          </a:blip>
          <a:srcRect b="53134" l="37342" r="33942" t="12511"/>
          <a:stretch/>
        </p:blipFill>
        <p:spPr>
          <a:xfrm>
            <a:off x="3860917" y="3573817"/>
            <a:ext cx="1761165" cy="1075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90266" y="3629358"/>
            <a:ext cx="1871558" cy="1019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791906" y="2894870"/>
            <a:ext cx="2351249" cy="1932328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0"/>
          <p:cNvSpPr txBox="1"/>
          <p:nvPr>
            <p:ph type="title"/>
          </p:nvPr>
        </p:nvSpPr>
        <p:spPr>
          <a:xfrm>
            <a:off x="763250" y="966950"/>
            <a:ext cx="38088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Prohibitory and Permissive Overlays 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3" name="Google Shape;293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 sz="1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1"/>
          <p:cNvSpPr txBox="1"/>
          <p:nvPr>
            <p:ph type="title"/>
          </p:nvPr>
        </p:nvSpPr>
        <p:spPr>
          <a:xfrm>
            <a:off x="720000" y="394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800"/>
              <a:t>Transparent Matrix Overlays</a:t>
            </a:r>
            <a:endParaRPr sz="2800"/>
          </a:p>
        </p:txBody>
      </p:sp>
      <p:sp>
        <p:nvSpPr>
          <p:cNvPr id="299" name="Google Shape;299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 sz="1500"/>
          </a:p>
        </p:txBody>
      </p:sp>
      <p:pic>
        <p:nvPicPr>
          <p:cNvPr id="300" name="Google Shape;3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025" y="1821725"/>
            <a:ext cx="7383949" cy="249882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1"/>
          <p:cNvSpPr txBox="1"/>
          <p:nvPr>
            <p:ph type="title"/>
          </p:nvPr>
        </p:nvSpPr>
        <p:spPr>
          <a:xfrm>
            <a:off x="763250" y="966950"/>
            <a:ext cx="38088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Transfer</a:t>
            </a: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 Overlays 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"/>
          <p:cNvSpPr txBox="1"/>
          <p:nvPr>
            <p:ph idx="1" type="body"/>
          </p:nvPr>
        </p:nvSpPr>
        <p:spPr>
          <a:xfrm>
            <a:off x="621300" y="1083850"/>
            <a:ext cx="7901400" cy="36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Assistive cooking 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Rapid and temporary changes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Adaptive and flexible policie</a:t>
            </a:r>
            <a:r>
              <a:rPr lang="pt-PT" sz="1600"/>
              <a:t>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Environment</a:t>
            </a:r>
            <a:endParaRPr sz="1600"/>
          </a:p>
        </p:txBody>
      </p:sp>
      <p:sp>
        <p:nvSpPr>
          <p:cNvPr id="307" name="Google Shape;307;p22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Experiments</a:t>
            </a:r>
            <a:endParaRPr/>
          </a:p>
        </p:txBody>
      </p:sp>
      <p:sp>
        <p:nvSpPr>
          <p:cNvPr id="308" name="Google Shape;308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/>
          </a:p>
        </p:txBody>
      </p:sp>
      <p:sp>
        <p:nvSpPr>
          <p:cNvPr id="309" name="Google Shape;309;p22"/>
          <p:cNvSpPr txBox="1"/>
          <p:nvPr>
            <p:ph idx="4294967295" type="subTitle"/>
          </p:nvPr>
        </p:nvSpPr>
        <p:spPr>
          <a:xfrm>
            <a:off x="1172700" y="3469000"/>
            <a:ext cx="2828400" cy="471600"/>
          </a:xfrm>
          <a:prstGeom prst="rect">
            <a:avLst/>
          </a:prstGeom>
          <a:ln cap="flat" cmpd="sng" w="19050">
            <a:solidFill>
              <a:srgbClr val="6AA84F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900"/>
              <a:t>Simulated vs Physical</a:t>
            </a:r>
            <a:endParaRPr sz="2900"/>
          </a:p>
        </p:txBody>
      </p:sp>
      <p:sp>
        <p:nvSpPr>
          <p:cNvPr id="310" name="Google Shape;310;p22"/>
          <p:cNvSpPr txBox="1"/>
          <p:nvPr/>
        </p:nvSpPr>
        <p:spPr>
          <a:xfrm>
            <a:off x="720000" y="4330975"/>
            <a:ext cx="14364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11" name="Google Shape;3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6" y="1331000"/>
            <a:ext cx="4059224" cy="285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3"/>
          <p:cNvSpPr txBox="1"/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Simulated Tests</a:t>
            </a:r>
            <a:endParaRPr/>
          </a:p>
        </p:txBody>
      </p:sp>
      <p:pic>
        <p:nvPicPr>
          <p:cNvPr id="317" name="Google Shape;3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6300" y="1556479"/>
            <a:ext cx="3720215" cy="2786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96481" y="2102234"/>
            <a:ext cx="2745317" cy="2276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3402" y="1496300"/>
            <a:ext cx="3534273" cy="2834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00022" y="2069967"/>
            <a:ext cx="2864673" cy="2309158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 sz="1500"/>
              <a:t>‹#›</a:t>
            </a:fld>
            <a:endParaRPr sz="1500"/>
          </a:p>
        </p:txBody>
      </p:sp>
      <p:sp>
        <p:nvSpPr>
          <p:cNvPr id="322" name="Google Shape;322;p23"/>
          <p:cNvSpPr txBox="1"/>
          <p:nvPr>
            <p:ph type="title"/>
          </p:nvPr>
        </p:nvSpPr>
        <p:spPr>
          <a:xfrm>
            <a:off x="763250" y="966950"/>
            <a:ext cx="38088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No </a:t>
            </a: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etraining </a:t>
            </a: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T</a:t>
            </a: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est vs </a:t>
            </a: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etraining Test</a:t>
            </a:r>
            <a:r>
              <a:rPr lang="pt-PT" sz="1400">
                <a:latin typeface="Poppins"/>
                <a:ea typeface="Poppins"/>
                <a:cs typeface="Poppins"/>
                <a:sym typeface="Poppins"/>
              </a:rPr>
              <a:t> 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Robotic Workshop Infographics by Slidesgo">
  <a:themeElements>
    <a:clrScheme name="Simple Light">
      <a:dk1>
        <a:srgbClr val="263238"/>
      </a:dk1>
      <a:lt1>
        <a:srgbClr val="FFFFFF"/>
      </a:lt1>
      <a:dk2>
        <a:srgbClr val="C7F9CC"/>
      </a:dk2>
      <a:lt2>
        <a:srgbClr val="80ED99"/>
      </a:lt2>
      <a:accent1>
        <a:srgbClr val="58DD76"/>
      </a:accent1>
      <a:accent2>
        <a:srgbClr val="48C06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